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7" r:id="rId3"/>
    <p:sldMasterId id="2147483663" r:id="rId4"/>
  </p:sldMasterIdLst>
  <p:notesMasterIdLst>
    <p:notesMasterId r:id="rId33"/>
  </p:notesMasterIdLst>
  <p:sldIdLst>
    <p:sldId id="257" r:id="rId5"/>
    <p:sldId id="352" r:id="rId6"/>
    <p:sldId id="258" r:id="rId7"/>
    <p:sldId id="353" r:id="rId8"/>
    <p:sldId id="355" r:id="rId9"/>
    <p:sldId id="356" r:id="rId10"/>
    <p:sldId id="357" r:id="rId11"/>
    <p:sldId id="359" r:id="rId12"/>
    <p:sldId id="362" r:id="rId13"/>
    <p:sldId id="361" r:id="rId14"/>
    <p:sldId id="363" r:id="rId15"/>
    <p:sldId id="364" r:id="rId16"/>
    <p:sldId id="375" r:id="rId17"/>
    <p:sldId id="374" r:id="rId18"/>
    <p:sldId id="383" r:id="rId19"/>
    <p:sldId id="384" r:id="rId20"/>
    <p:sldId id="372" r:id="rId21"/>
    <p:sldId id="381" r:id="rId22"/>
    <p:sldId id="380" r:id="rId23"/>
    <p:sldId id="366" r:id="rId24"/>
    <p:sldId id="368" r:id="rId25"/>
    <p:sldId id="382" r:id="rId26"/>
    <p:sldId id="365" r:id="rId27"/>
    <p:sldId id="306" r:id="rId28"/>
    <p:sldId id="260" r:id="rId29"/>
    <p:sldId id="376" r:id="rId30"/>
    <p:sldId id="377" r:id="rId31"/>
    <p:sldId id="34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C6D0"/>
    <a:srgbClr val="F2DCE0"/>
    <a:srgbClr val="E7E3EB"/>
    <a:srgbClr val="BDA8D1"/>
    <a:srgbClr val="F4879C"/>
    <a:srgbClr val="6C4C8B"/>
    <a:srgbClr val="B81A4D"/>
    <a:srgbClr val="D9D9D9"/>
    <a:srgbClr val="BFBFBF"/>
    <a:srgbClr val="D7D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52" autoAdjust="0"/>
  </p:normalViewPr>
  <p:slideViewPr>
    <p:cSldViewPr snapToGrid="0" showGuides="1">
      <p:cViewPr>
        <p:scale>
          <a:sx n="75" d="100"/>
          <a:sy n="75" d="100"/>
        </p:scale>
        <p:origin x="389" y="245"/>
      </p:cViewPr>
      <p:guideLst>
        <p:guide orient="horz" pos="215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1" dirty="0" err="1" smtClean="0">
                <a:solidFill>
                  <a:schemeClr val="tx1"/>
                </a:solidFill>
                <a:latin typeface="Times New Roman" panose="02020603050405020304" pitchFamily="18" charset="0"/>
                <a:cs typeface="Times New Roman" panose="02020603050405020304" pitchFamily="18" charset="0"/>
              </a:rPr>
              <a:t>Quản</a:t>
            </a:r>
            <a:r>
              <a:rPr lang="en-US" sz="3200" b="1" baseline="0" dirty="0" smtClean="0">
                <a:solidFill>
                  <a:schemeClr val="tx1"/>
                </a:solidFill>
                <a:latin typeface="Times New Roman" panose="02020603050405020304" pitchFamily="18" charset="0"/>
                <a:cs typeface="Times New Roman" panose="02020603050405020304" pitchFamily="18" charset="0"/>
              </a:rPr>
              <a:t> </a:t>
            </a:r>
            <a:r>
              <a:rPr lang="en-US" sz="3200" b="1" baseline="0" dirty="0" err="1" smtClean="0">
                <a:solidFill>
                  <a:schemeClr val="tx1"/>
                </a:solidFill>
                <a:latin typeface="Times New Roman" panose="02020603050405020304" pitchFamily="18" charset="0"/>
                <a:cs typeface="Times New Roman" panose="02020603050405020304" pitchFamily="18" charset="0"/>
              </a:rPr>
              <a:t>lý</a:t>
            </a:r>
            <a:r>
              <a:rPr lang="en-US" sz="3200" b="1" baseline="0" dirty="0" smtClean="0">
                <a:solidFill>
                  <a:schemeClr val="tx1"/>
                </a:solidFill>
                <a:latin typeface="Times New Roman" panose="02020603050405020304" pitchFamily="18" charset="0"/>
                <a:cs typeface="Times New Roman" panose="02020603050405020304" pitchFamily="18" charset="0"/>
              </a:rPr>
              <a:t> </a:t>
            </a:r>
            <a:r>
              <a:rPr lang="en-US" sz="3200" b="1" baseline="0" dirty="0" err="1" smtClean="0">
                <a:solidFill>
                  <a:schemeClr val="tx1"/>
                </a:solidFill>
                <a:latin typeface="Times New Roman" panose="02020603050405020304" pitchFamily="18" charset="0"/>
                <a:cs typeface="Times New Roman" panose="02020603050405020304" pitchFamily="18" charset="0"/>
              </a:rPr>
              <a:t>thời</a:t>
            </a:r>
            <a:r>
              <a:rPr lang="en-US" sz="3200" b="1" baseline="0" dirty="0" smtClean="0">
                <a:solidFill>
                  <a:schemeClr val="tx1"/>
                </a:solidFill>
                <a:latin typeface="Times New Roman" panose="02020603050405020304" pitchFamily="18" charset="0"/>
                <a:cs typeface="Times New Roman" panose="02020603050405020304" pitchFamily="18" charset="0"/>
              </a:rPr>
              <a:t> </a:t>
            </a:r>
            <a:r>
              <a:rPr lang="en-US" sz="3200" b="1" baseline="0" dirty="0" err="1" smtClean="0">
                <a:solidFill>
                  <a:schemeClr val="tx1"/>
                </a:solidFill>
                <a:latin typeface="Times New Roman" panose="02020603050405020304" pitchFamily="18" charset="0"/>
                <a:cs typeface="Times New Roman" panose="02020603050405020304" pitchFamily="18" charset="0"/>
              </a:rPr>
              <a:t>gian</a:t>
            </a:r>
            <a:r>
              <a:rPr lang="en-US" sz="3200" b="1" baseline="0" dirty="0" smtClean="0">
                <a:solidFill>
                  <a:schemeClr val="tx1"/>
                </a:solidFill>
                <a:latin typeface="Times New Roman" panose="02020603050405020304" pitchFamily="18" charset="0"/>
                <a:cs typeface="Times New Roman" panose="02020603050405020304" pitchFamily="18" charset="0"/>
              </a:rPr>
              <a:t> </a:t>
            </a:r>
            <a:r>
              <a:rPr lang="en-US" sz="3200" b="1" baseline="0" dirty="0" err="1" smtClean="0">
                <a:solidFill>
                  <a:schemeClr val="tx1"/>
                </a:solidFill>
                <a:latin typeface="Times New Roman" panose="02020603050405020304" pitchFamily="18" charset="0"/>
                <a:cs typeface="Times New Roman" panose="02020603050405020304" pitchFamily="18" charset="0"/>
              </a:rPr>
              <a:t>dự</a:t>
            </a:r>
            <a:r>
              <a:rPr lang="en-US" sz="3200" b="1" baseline="0" dirty="0" smtClean="0">
                <a:solidFill>
                  <a:schemeClr val="tx1"/>
                </a:solidFill>
                <a:latin typeface="Times New Roman" panose="02020603050405020304" pitchFamily="18" charset="0"/>
                <a:cs typeface="Times New Roman" panose="02020603050405020304" pitchFamily="18" charset="0"/>
              </a:rPr>
              <a:t> </a:t>
            </a:r>
            <a:r>
              <a:rPr lang="en-US" sz="3200" b="1" baseline="0" dirty="0" err="1" smtClean="0">
                <a:solidFill>
                  <a:schemeClr val="tx1"/>
                </a:solidFill>
                <a:latin typeface="Times New Roman" panose="02020603050405020304" pitchFamily="18" charset="0"/>
                <a:cs typeface="Times New Roman" panose="02020603050405020304" pitchFamily="18" charset="0"/>
              </a:rPr>
              <a:t>án</a:t>
            </a:r>
            <a:endParaRPr lang="en-US" sz="3200" b="1" dirty="0">
              <a:solidFill>
                <a:schemeClr val="tx1"/>
              </a:solidFill>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Plan</c:v>
                </c:pt>
              </c:strCache>
            </c:strRef>
          </c:tx>
          <c:spPr>
            <a:solidFill>
              <a:schemeClr val="accent1"/>
            </a:solidFill>
            <a:ln>
              <a:noFill/>
            </a:ln>
            <a:effectLst/>
          </c:spPr>
          <c:invertIfNegative val="0"/>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21</c:v>
                </c:pt>
                <c:pt idx="1">
                  <c:v>69</c:v>
                </c:pt>
                <c:pt idx="2">
                  <c:v>100</c:v>
                </c:pt>
                <c:pt idx="3">
                  <c:v>218</c:v>
                </c:pt>
                <c:pt idx="4">
                  <c:v>25</c:v>
                </c:pt>
                <c:pt idx="5">
                  <c:v>24</c:v>
                </c:pt>
              </c:numCache>
            </c:numRef>
          </c:val>
          <c:extLst>
            <c:ext xmlns:c16="http://schemas.microsoft.com/office/drawing/2014/chart" uri="{C3380CC4-5D6E-409C-BE32-E72D297353CC}">
              <c16:uniqueId val="{00000000-1D76-4173-A382-605F6841EAC3}"/>
            </c:ext>
          </c:extLst>
        </c:ser>
        <c:ser>
          <c:idx val="1"/>
          <c:order val="1"/>
          <c:tx>
            <c:strRef>
              <c:f>Sheet1!$C$1</c:f>
              <c:strCache>
                <c:ptCount val="1"/>
                <c:pt idx="0">
                  <c:v>Actual</c:v>
                </c:pt>
              </c:strCache>
            </c:strRef>
          </c:tx>
          <c:spPr>
            <a:solidFill>
              <a:schemeClr val="accent3"/>
            </a:solidFill>
            <a:ln>
              <a:noFill/>
            </a:ln>
            <a:effectLst/>
          </c:spPr>
          <c:invertIfNegative val="0"/>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10.5</c:v>
                </c:pt>
                <c:pt idx="1">
                  <c:v>40</c:v>
                </c:pt>
                <c:pt idx="2">
                  <c:v>41</c:v>
                </c:pt>
                <c:pt idx="3">
                  <c:v>162.5</c:v>
                </c:pt>
                <c:pt idx="4">
                  <c:v>8</c:v>
                </c:pt>
                <c:pt idx="5">
                  <c:v>16</c:v>
                </c:pt>
              </c:numCache>
            </c:numRef>
          </c:val>
          <c:extLst>
            <c:ext xmlns:c16="http://schemas.microsoft.com/office/drawing/2014/chart" uri="{C3380CC4-5D6E-409C-BE32-E72D297353CC}">
              <c16:uniqueId val="{00000001-1D76-4173-A382-605F6841EAC3}"/>
            </c:ext>
          </c:extLst>
        </c:ser>
        <c:dLbls>
          <c:showLegendKey val="0"/>
          <c:showVal val="0"/>
          <c:showCatName val="0"/>
          <c:showSerName val="0"/>
          <c:showPercent val="0"/>
          <c:showBubbleSize val="0"/>
        </c:dLbls>
        <c:gapWidth val="219"/>
        <c:overlap val="-27"/>
        <c:axId val="1281578719"/>
        <c:axId val="1281579551"/>
      </c:barChart>
      <c:catAx>
        <c:axId val="1281578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1579551"/>
        <c:crosses val="autoZero"/>
        <c:auto val="1"/>
        <c:lblAlgn val="ctr"/>
        <c:lblOffset val="100"/>
        <c:noMultiLvlLbl val="0"/>
      </c:catAx>
      <c:valAx>
        <c:axId val="1281579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1578719"/>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smtClean="0">
                <a:solidFill>
                  <a:schemeClr val="tx1"/>
                </a:solidFill>
                <a:latin typeface="Times New Roman" panose="02020603050405020304" pitchFamily="18" charset="0"/>
                <a:cs typeface="Times New Roman" panose="02020603050405020304" pitchFamily="18" charset="0"/>
              </a:rPr>
              <a:t>PHẠM</a:t>
            </a:r>
            <a:r>
              <a:rPr lang="en-US" sz="2000" b="1" baseline="0" dirty="0" smtClean="0">
                <a:solidFill>
                  <a:schemeClr val="tx1"/>
                </a:solidFill>
                <a:latin typeface="Times New Roman" panose="02020603050405020304" pitchFamily="18" charset="0"/>
                <a:cs typeface="Times New Roman" panose="02020603050405020304" pitchFamily="18" charset="0"/>
              </a:rPr>
              <a:t> THỊ HỒNG NINH</a:t>
            </a:r>
            <a:r>
              <a:rPr lang="en-US" baseline="0" dirty="0" smtClean="0"/>
              <a:t>.</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9606180368145325"/>
          <c:y val="0.13889925969920089"/>
          <c:w val="0.47586542353847561"/>
          <c:h val="0.71941824567084567"/>
        </c:manualLayout>
      </c:layout>
      <c:barChart>
        <c:barDir val="bar"/>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Sheet1!$A$2:$A$11</c:f>
              <c:strCache>
                <c:ptCount val="10"/>
                <c:pt idx="0">
                  <c:v>Giới thiệu (check )</c:v>
                </c:pt>
                <c:pt idx="1">
                  <c:v>Phân quyền quản trị viên</c:v>
                </c:pt>
                <c:pt idx="2">
                  <c:v>Thanh toán trực tuyến</c:v>
                </c:pt>
                <c:pt idx="3">
                  <c:v>Quản lý trên DevOps</c:v>
                </c:pt>
                <c:pt idx="4">
                  <c:v>Quản lý lượt xe vào theo tháng</c:v>
                </c:pt>
                <c:pt idx="5">
                  <c:v>Kiểm tra quản lý số tiền giữ xe</c:v>
                </c:pt>
                <c:pt idx="6">
                  <c:v>Kiểm tra quản lý nhân sự theo ca</c:v>
                </c:pt>
                <c:pt idx="7">
                  <c:v>Đăng kỳ giữ xe (check)</c:v>
                </c:pt>
                <c:pt idx="8">
                  <c:v>Testing và hoàn chỉnh dự án</c:v>
                </c:pt>
                <c:pt idx="9">
                  <c:v>Làm báo cáo tổng kết dự án</c:v>
                </c:pt>
              </c:strCache>
            </c:strRef>
          </c:cat>
          <c:val>
            <c:numRef>
              <c:f>Sheet1!$B$2:$B$11</c:f>
              <c:numCache>
                <c:formatCode>General</c:formatCode>
                <c:ptCount val="10"/>
                <c:pt idx="1">
                  <c:v>9</c:v>
                </c:pt>
                <c:pt idx="2">
                  <c:v>10</c:v>
                </c:pt>
                <c:pt idx="4">
                  <c:v>15</c:v>
                </c:pt>
                <c:pt idx="8">
                  <c:v>21</c:v>
                </c:pt>
              </c:numCache>
            </c:numRef>
          </c:val>
          <c:extLst>
            <c:ext xmlns:c16="http://schemas.microsoft.com/office/drawing/2014/chart" uri="{C3380CC4-5D6E-409C-BE32-E72D297353CC}">
              <c16:uniqueId val="{00000000-3DA4-48AC-826B-715F995306D1}"/>
            </c:ext>
          </c:extLst>
        </c:ser>
        <c:ser>
          <c:idx val="1"/>
          <c:order val="1"/>
          <c:tx>
            <c:strRef>
              <c:f>Sheet1!$C$1</c:f>
              <c:strCache>
                <c:ptCount val="1"/>
                <c:pt idx="0">
                  <c:v>Actual</c:v>
                </c:pt>
              </c:strCache>
            </c:strRef>
          </c:tx>
          <c:spPr>
            <a:solidFill>
              <a:schemeClr val="accent2"/>
            </a:solidFill>
            <a:ln>
              <a:noFill/>
            </a:ln>
            <a:effectLst/>
          </c:spPr>
          <c:invertIfNegative val="0"/>
          <c:cat>
            <c:strRef>
              <c:f>Sheet1!$A$2:$A$11</c:f>
              <c:strCache>
                <c:ptCount val="10"/>
                <c:pt idx="0">
                  <c:v>Giới thiệu (check )</c:v>
                </c:pt>
                <c:pt idx="1">
                  <c:v>Phân quyền quản trị viên</c:v>
                </c:pt>
                <c:pt idx="2">
                  <c:v>Thanh toán trực tuyến</c:v>
                </c:pt>
                <c:pt idx="3">
                  <c:v>Quản lý trên DevOps</c:v>
                </c:pt>
                <c:pt idx="4">
                  <c:v>Quản lý lượt xe vào theo tháng</c:v>
                </c:pt>
                <c:pt idx="5">
                  <c:v>Kiểm tra quản lý số tiền giữ xe</c:v>
                </c:pt>
                <c:pt idx="6">
                  <c:v>Kiểm tra quản lý nhân sự theo ca</c:v>
                </c:pt>
                <c:pt idx="7">
                  <c:v>Đăng kỳ giữ xe (check)</c:v>
                </c:pt>
                <c:pt idx="8">
                  <c:v>Testing và hoàn chỉnh dự án</c:v>
                </c:pt>
                <c:pt idx="9">
                  <c:v>Làm báo cáo tổng kết dự án</c:v>
                </c:pt>
              </c:strCache>
            </c:strRef>
          </c:cat>
          <c:val>
            <c:numRef>
              <c:f>Sheet1!$C$2:$C$11</c:f>
              <c:numCache>
                <c:formatCode>General</c:formatCode>
                <c:ptCount val="10"/>
                <c:pt idx="0">
                  <c:v>0.5</c:v>
                </c:pt>
                <c:pt idx="1">
                  <c:v>0.5</c:v>
                </c:pt>
                <c:pt idx="2">
                  <c:v>8</c:v>
                </c:pt>
                <c:pt idx="3">
                  <c:v>13</c:v>
                </c:pt>
                <c:pt idx="4">
                  <c:v>10</c:v>
                </c:pt>
                <c:pt idx="5">
                  <c:v>1</c:v>
                </c:pt>
                <c:pt idx="6">
                  <c:v>1</c:v>
                </c:pt>
                <c:pt idx="7">
                  <c:v>1.5</c:v>
                </c:pt>
                <c:pt idx="8">
                  <c:v>6</c:v>
                </c:pt>
                <c:pt idx="9">
                  <c:v>6</c:v>
                </c:pt>
              </c:numCache>
            </c:numRef>
          </c:val>
          <c:extLst>
            <c:ext xmlns:c16="http://schemas.microsoft.com/office/drawing/2014/chart" uri="{C3380CC4-5D6E-409C-BE32-E72D297353CC}">
              <c16:uniqueId val="{00000001-3DA4-48AC-826B-715F995306D1}"/>
            </c:ext>
          </c:extLst>
        </c:ser>
        <c:dLbls>
          <c:showLegendKey val="0"/>
          <c:showVal val="0"/>
          <c:showCatName val="0"/>
          <c:showSerName val="0"/>
          <c:showPercent val="0"/>
          <c:showBubbleSize val="0"/>
        </c:dLbls>
        <c:gapWidth val="182"/>
        <c:axId val="1281542527"/>
        <c:axId val="1281553759"/>
      </c:barChart>
      <c:catAx>
        <c:axId val="12815425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281553759"/>
        <c:crosses val="autoZero"/>
        <c:auto val="1"/>
        <c:lblAlgn val="ctr"/>
        <c:lblOffset val="100"/>
        <c:noMultiLvlLbl val="0"/>
      </c:catAx>
      <c:valAx>
        <c:axId val="12815537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154252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smtClean="0">
                <a:solidFill>
                  <a:schemeClr val="tx1"/>
                </a:solidFill>
                <a:latin typeface="Times New Roman" panose="02020603050405020304" pitchFamily="18" charset="0"/>
                <a:cs typeface="Times New Roman" panose="02020603050405020304" pitchFamily="18" charset="0"/>
              </a:rPr>
              <a:t>NGUYỄN</a:t>
            </a:r>
            <a:r>
              <a:rPr lang="en-US" sz="2000" b="1" baseline="0" dirty="0" smtClean="0">
                <a:solidFill>
                  <a:schemeClr val="tx1"/>
                </a:solidFill>
                <a:latin typeface="Times New Roman" panose="02020603050405020304" pitchFamily="18" charset="0"/>
                <a:cs typeface="Times New Roman" panose="02020603050405020304" pitchFamily="18" charset="0"/>
              </a:rPr>
              <a:t> THỊ KIM LOAN</a:t>
            </a:r>
            <a:endParaRPr lang="en-US" sz="2000" b="1"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29343331306757342"/>
          <c:y val="1.972773068740600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Sheet1!$A$2:$A$11</c:f>
              <c:strCache>
                <c:ptCount val="10"/>
                <c:pt idx="0">
                  <c:v>Thiết kế và tạo nội dung giới thiệu</c:v>
                </c:pt>
                <c:pt idx="1">
                  <c:v>Xuất kết quả số lần giữ xe</c:v>
                </c:pt>
                <c:pt idx="2">
                  <c:v>Tạo google form thu thập thông tin</c:v>
                </c:pt>
                <c:pt idx="3">
                  <c:v>Quản lý lượt xe ra theo tháng</c:v>
                </c:pt>
                <c:pt idx="4">
                  <c:v>Thống kê số tiền theo kỳ</c:v>
                </c:pt>
                <c:pt idx="5">
                  <c:v>Quản lý trang tạo mã QR</c:v>
                </c:pt>
                <c:pt idx="6">
                  <c:v>Thiết kế footer</c:v>
                </c:pt>
                <c:pt idx="7">
                  <c:v>Quản lý lượt xe vào theo tháng</c:v>
                </c:pt>
                <c:pt idx="8">
                  <c:v>Làm báo cáo kết thúc dự án</c:v>
                </c:pt>
                <c:pt idx="9">
                  <c:v>Kết thúc dự án</c:v>
                </c:pt>
              </c:strCache>
            </c:strRef>
          </c:cat>
          <c:val>
            <c:numRef>
              <c:f>Sheet1!$B$2:$B$11</c:f>
              <c:numCache>
                <c:formatCode>General</c:formatCode>
                <c:ptCount val="10"/>
                <c:pt idx="0">
                  <c:v>6</c:v>
                </c:pt>
                <c:pt idx="1">
                  <c:v>27</c:v>
                </c:pt>
                <c:pt idx="2">
                  <c:v>10</c:v>
                </c:pt>
                <c:pt idx="3">
                  <c:v>14</c:v>
                </c:pt>
                <c:pt idx="4">
                  <c:v>30</c:v>
                </c:pt>
                <c:pt idx="5">
                  <c:v>12</c:v>
                </c:pt>
                <c:pt idx="6">
                  <c:v>5</c:v>
                </c:pt>
                <c:pt idx="7">
                  <c:v>15</c:v>
                </c:pt>
                <c:pt idx="9">
                  <c:v>3</c:v>
                </c:pt>
              </c:numCache>
            </c:numRef>
          </c:val>
          <c:extLst>
            <c:ext xmlns:c16="http://schemas.microsoft.com/office/drawing/2014/chart" uri="{C3380CC4-5D6E-409C-BE32-E72D297353CC}">
              <c16:uniqueId val="{00000000-0932-4C74-AC1E-820A232199DB}"/>
            </c:ext>
          </c:extLst>
        </c:ser>
        <c:ser>
          <c:idx val="1"/>
          <c:order val="1"/>
          <c:tx>
            <c:strRef>
              <c:f>Sheet1!$C$1</c:f>
              <c:strCache>
                <c:ptCount val="1"/>
                <c:pt idx="0">
                  <c:v>Actual</c:v>
                </c:pt>
              </c:strCache>
            </c:strRef>
          </c:tx>
          <c:spPr>
            <a:solidFill>
              <a:schemeClr val="accent2"/>
            </a:solidFill>
            <a:ln>
              <a:noFill/>
            </a:ln>
            <a:effectLst/>
          </c:spPr>
          <c:invertIfNegative val="0"/>
          <c:cat>
            <c:strRef>
              <c:f>Sheet1!$A$2:$A$11</c:f>
              <c:strCache>
                <c:ptCount val="10"/>
                <c:pt idx="0">
                  <c:v>Thiết kế và tạo nội dung giới thiệu</c:v>
                </c:pt>
                <c:pt idx="1">
                  <c:v>Xuất kết quả số lần giữ xe</c:v>
                </c:pt>
                <c:pt idx="2">
                  <c:v>Tạo google form thu thập thông tin</c:v>
                </c:pt>
                <c:pt idx="3">
                  <c:v>Quản lý lượt xe ra theo tháng</c:v>
                </c:pt>
                <c:pt idx="4">
                  <c:v>Thống kê số tiền theo kỳ</c:v>
                </c:pt>
                <c:pt idx="5">
                  <c:v>Quản lý trang tạo mã QR</c:v>
                </c:pt>
                <c:pt idx="6">
                  <c:v>Thiết kế footer</c:v>
                </c:pt>
                <c:pt idx="7">
                  <c:v>Quản lý lượt xe vào theo tháng</c:v>
                </c:pt>
                <c:pt idx="8">
                  <c:v>Làm báo cáo kết thúc dự án</c:v>
                </c:pt>
                <c:pt idx="9">
                  <c:v>Kết thúc dự án</c:v>
                </c:pt>
              </c:strCache>
            </c:strRef>
          </c:cat>
          <c:val>
            <c:numRef>
              <c:f>Sheet1!$C$2:$C$11</c:f>
              <c:numCache>
                <c:formatCode>General</c:formatCode>
                <c:ptCount val="10"/>
                <c:pt idx="0">
                  <c:v>2</c:v>
                </c:pt>
                <c:pt idx="1">
                  <c:v>7</c:v>
                </c:pt>
                <c:pt idx="2">
                  <c:v>2</c:v>
                </c:pt>
                <c:pt idx="3">
                  <c:v>5</c:v>
                </c:pt>
                <c:pt idx="4">
                  <c:v>5</c:v>
                </c:pt>
                <c:pt idx="5">
                  <c:v>5</c:v>
                </c:pt>
                <c:pt idx="6">
                  <c:v>2</c:v>
                </c:pt>
                <c:pt idx="7">
                  <c:v>10</c:v>
                </c:pt>
                <c:pt idx="8">
                  <c:v>2</c:v>
                </c:pt>
                <c:pt idx="9">
                  <c:v>4</c:v>
                </c:pt>
              </c:numCache>
            </c:numRef>
          </c:val>
          <c:extLst>
            <c:ext xmlns:c16="http://schemas.microsoft.com/office/drawing/2014/chart" uri="{C3380CC4-5D6E-409C-BE32-E72D297353CC}">
              <c16:uniqueId val="{00000001-0932-4C74-AC1E-820A232199DB}"/>
            </c:ext>
          </c:extLst>
        </c:ser>
        <c:dLbls>
          <c:showLegendKey val="0"/>
          <c:showVal val="0"/>
          <c:showCatName val="0"/>
          <c:showSerName val="0"/>
          <c:showPercent val="0"/>
          <c:showBubbleSize val="0"/>
        </c:dLbls>
        <c:gapWidth val="182"/>
        <c:axId val="369094608"/>
        <c:axId val="369082960"/>
      </c:barChart>
      <c:catAx>
        <c:axId val="369094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69082960"/>
        <c:crosses val="autoZero"/>
        <c:auto val="1"/>
        <c:lblAlgn val="ctr"/>
        <c:lblOffset val="100"/>
        <c:noMultiLvlLbl val="0"/>
      </c:catAx>
      <c:valAx>
        <c:axId val="369082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0946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smtClean="0">
                <a:solidFill>
                  <a:schemeClr val="tx1"/>
                </a:solidFill>
                <a:latin typeface="Times New Roman" panose="02020603050405020304" pitchFamily="18" charset="0"/>
                <a:cs typeface="Times New Roman" panose="02020603050405020304" pitchFamily="18" charset="0"/>
              </a:rPr>
              <a:t>CAO</a:t>
            </a:r>
            <a:r>
              <a:rPr lang="en-US" sz="2000" b="1" baseline="0" dirty="0" smtClean="0">
                <a:solidFill>
                  <a:schemeClr val="tx1"/>
                </a:solidFill>
                <a:latin typeface="Times New Roman" panose="02020603050405020304" pitchFamily="18" charset="0"/>
                <a:cs typeface="Times New Roman" panose="02020603050405020304" pitchFamily="18" charset="0"/>
              </a:rPr>
              <a:t> CHÂU MINH </a:t>
            </a:r>
            <a:endParaRPr lang="en-US" sz="2000" b="1"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31697684256174796"/>
          <c:y val="5.924596469033804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7183150519127598"/>
          <c:y val="0.22074528859676693"/>
          <c:w val="0.49087823058942964"/>
          <c:h val="0.70088209480499408"/>
        </c:manualLayout>
      </c:layout>
      <c:barChart>
        <c:barDir val="bar"/>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Sheet1!$A$2:$A$9</c:f>
              <c:strCache>
                <c:ptCount val="8"/>
                <c:pt idx="0">
                  <c:v>Thiết kế header</c:v>
                </c:pt>
                <c:pt idx="1">
                  <c:v>Quản lý thời gian làm việc</c:v>
                </c:pt>
                <c:pt idx="2">
                  <c:v>Thanh toán trực tiếp</c:v>
                </c:pt>
                <c:pt idx="3">
                  <c:v>Tạo mã QR code</c:v>
                </c:pt>
                <c:pt idx="4">
                  <c:v>Xuất kết quả số lần giữ xe</c:v>
                </c:pt>
                <c:pt idx="5">
                  <c:v>Logout admin</c:v>
                </c:pt>
                <c:pt idx="6">
                  <c:v>Quản lý lượt xe vào theo tháng</c:v>
                </c:pt>
                <c:pt idx="7">
                  <c:v>Xuất kết quả QR code</c:v>
                </c:pt>
              </c:strCache>
            </c:strRef>
          </c:cat>
          <c:val>
            <c:numRef>
              <c:f>Sheet1!$B$2:$B$9</c:f>
              <c:numCache>
                <c:formatCode>General</c:formatCode>
                <c:ptCount val="8"/>
                <c:pt idx="0">
                  <c:v>39</c:v>
                </c:pt>
                <c:pt idx="1">
                  <c:v>13</c:v>
                </c:pt>
                <c:pt idx="2">
                  <c:v>10</c:v>
                </c:pt>
                <c:pt idx="3">
                  <c:v>11</c:v>
                </c:pt>
                <c:pt idx="4">
                  <c:v>27</c:v>
                </c:pt>
                <c:pt idx="5">
                  <c:v>2.5</c:v>
                </c:pt>
                <c:pt idx="6">
                  <c:v>15</c:v>
                </c:pt>
                <c:pt idx="7">
                  <c:v>36</c:v>
                </c:pt>
              </c:numCache>
            </c:numRef>
          </c:val>
          <c:extLst>
            <c:ext xmlns:c16="http://schemas.microsoft.com/office/drawing/2014/chart" uri="{C3380CC4-5D6E-409C-BE32-E72D297353CC}">
              <c16:uniqueId val="{00000000-A32D-4870-B338-A58743F5251F}"/>
            </c:ext>
          </c:extLst>
        </c:ser>
        <c:ser>
          <c:idx val="1"/>
          <c:order val="1"/>
          <c:tx>
            <c:strRef>
              <c:f>Sheet1!$C$1</c:f>
              <c:strCache>
                <c:ptCount val="1"/>
                <c:pt idx="0">
                  <c:v>Actual</c:v>
                </c:pt>
              </c:strCache>
            </c:strRef>
          </c:tx>
          <c:spPr>
            <a:solidFill>
              <a:schemeClr val="accent2"/>
            </a:solidFill>
            <a:ln>
              <a:noFill/>
            </a:ln>
            <a:effectLst/>
          </c:spPr>
          <c:invertIfNegative val="0"/>
          <c:cat>
            <c:strRef>
              <c:f>Sheet1!$A$2:$A$9</c:f>
              <c:strCache>
                <c:ptCount val="8"/>
                <c:pt idx="0">
                  <c:v>Thiết kế header</c:v>
                </c:pt>
                <c:pt idx="1">
                  <c:v>Quản lý thời gian làm việc</c:v>
                </c:pt>
                <c:pt idx="2">
                  <c:v>Thanh toán trực tiếp</c:v>
                </c:pt>
                <c:pt idx="3">
                  <c:v>Tạo mã QR code</c:v>
                </c:pt>
                <c:pt idx="4">
                  <c:v>Xuất kết quả số lần giữ xe</c:v>
                </c:pt>
                <c:pt idx="5">
                  <c:v>Logout admin</c:v>
                </c:pt>
                <c:pt idx="6">
                  <c:v>Quản lý lượt xe vào theo tháng</c:v>
                </c:pt>
                <c:pt idx="7">
                  <c:v>Xuất kết quả QR code</c:v>
                </c:pt>
              </c:strCache>
            </c:strRef>
          </c:cat>
          <c:val>
            <c:numRef>
              <c:f>Sheet1!$C$2:$C$9</c:f>
              <c:numCache>
                <c:formatCode>General</c:formatCode>
                <c:ptCount val="8"/>
                <c:pt idx="0">
                  <c:v>20</c:v>
                </c:pt>
                <c:pt idx="1">
                  <c:v>13</c:v>
                </c:pt>
                <c:pt idx="2">
                  <c:v>8</c:v>
                </c:pt>
                <c:pt idx="3">
                  <c:v>2</c:v>
                </c:pt>
                <c:pt idx="4">
                  <c:v>7</c:v>
                </c:pt>
                <c:pt idx="5">
                  <c:v>2</c:v>
                </c:pt>
                <c:pt idx="6">
                  <c:v>10</c:v>
                </c:pt>
                <c:pt idx="7">
                  <c:v>5</c:v>
                </c:pt>
              </c:numCache>
            </c:numRef>
          </c:val>
          <c:extLst>
            <c:ext xmlns:c16="http://schemas.microsoft.com/office/drawing/2014/chart" uri="{C3380CC4-5D6E-409C-BE32-E72D297353CC}">
              <c16:uniqueId val="{00000001-A32D-4870-B338-A58743F5251F}"/>
            </c:ext>
          </c:extLst>
        </c:ser>
        <c:dLbls>
          <c:showLegendKey val="0"/>
          <c:showVal val="0"/>
          <c:showCatName val="0"/>
          <c:showSerName val="0"/>
          <c:showPercent val="0"/>
          <c:showBubbleSize val="0"/>
        </c:dLbls>
        <c:gapWidth val="182"/>
        <c:axId val="1035969039"/>
        <c:axId val="1035967375"/>
      </c:barChart>
      <c:catAx>
        <c:axId val="10359690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just">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035967375"/>
        <c:crosses val="autoZero"/>
        <c:auto val="1"/>
        <c:lblAlgn val="r"/>
        <c:lblOffset val="100"/>
        <c:noMultiLvlLbl val="0"/>
      </c:catAx>
      <c:valAx>
        <c:axId val="1035967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5969039"/>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smtClean="0">
                <a:solidFill>
                  <a:schemeClr val="tx1"/>
                </a:solidFill>
                <a:latin typeface="Times New Roman" panose="02020603050405020304" pitchFamily="18" charset="0"/>
                <a:cs typeface="Times New Roman" panose="02020603050405020304" pitchFamily="18" charset="0"/>
              </a:rPr>
              <a:t>NGUYỄN</a:t>
            </a:r>
            <a:r>
              <a:rPr lang="en-US" sz="2000" b="1" baseline="0" dirty="0" smtClean="0">
                <a:solidFill>
                  <a:schemeClr val="tx1"/>
                </a:solidFill>
                <a:latin typeface="Times New Roman" panose="02020603050405020304" pitchFamily="18" charset="0"/>
                <a:cs typeface="Times New Roman" panose="02020603050405020304" pitchFamily="18" charset="0"/>
              </a:rPr>
              <a:t> TẤN CẨM</a:t>
            </a:r>
            <a:endParaRPr lang="en-US" sz="2000" b="1" dirty="0">
              <a:solidFill>
                <a:schemeClr val="tx1"/>
              </a:solidFill>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56332020997375332"/>
          <c:y val="9.4786258451418998E-2"/>
          <c:w val="0.40784517319950392"/>
          <c:h val="0.77541345099457204"/>
        </c:manualLayout>
      </c:layout>
      <c:barChart>
        <c:barDir val="bar"/>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Sheet1!$A$2:$A$8</c:f>
              <c:strCache>
                <c:ptCount val="7"/>
                <c:pt idx="0">
                  <c:v>Sign in admin</c:v>
                </c:pt>
                <c:pt idx="1">
                  <c:v>Thiết kế header</c:v>
                </c:pt>
                <c:pt idx="2">
                  <c:v>Tạo thông tin tư vấn hỗ trợ</c:v>
                </c:pt>
                <c:pt idx="3">
                  <c:v>Quản lý lượt xe vào theo tháng</c:v>
                </c:pt>
                <c:pt idx="4">
                  <c:v>Quản lý lượt xe vào theo kỳ</c:v>
                </c:pt>
                <c:pt idx="5">
                  <c:v>Thống kê số tiền giữ theo ca</c:v>
                </c:pt>
                <c:pt idx="6">
                  <c:v>Test và hoàn chỉnh dự án</c:v>
                </c:pt>
              </c:strCache>
            </c:strRef>
          </c:cat>
          <c:val>
            <c:numRef>
              <c:f>Sheet1!$B$2:$B$8</c:f>
              <c:numCache>
                <c:formatCode>General</c:formatCode>
                <c:ptCount val="7"/>
                <c:pt idx="0">
                  <c:v>0</c:v>
                </c:pt>
                <c:pt idx="1">
                  <c:v>39</c:v>
                </c:pt>
                <c:pt idx="2">
                  <c:v>10</c:v>
                </c:pt>
                <c:pt idx="3">
                  <c:v>15</c:v>
                </c:pt>
                <c:pt idx="4">
                  <c:v>15</c:v>
                </c:pt>
                <c:pt idx="5">
                  <c:v>17</c:v>
                </c:pt>
                <c:pt idx="6">
                  <c:v>21</c:v>
                </c:pt>
              </c:numCache>
            </c:numRef>
          </c:val>
          <c:extLst>
            <c:ext xmlns:c16="http://schemas.microsoft.com/office/drawing/2014/chart" uri="{C3380CC4-5D6E-409C-BE32-E72D297353CC}">
              <c16:uniqueId val="{00000000-FDE8-4946-8FF5-32E4358EE5B1}"/>
            </c:ext>
          </c:extLst>
        </c:ser>
        <c:ser>
          <c:idx val="1"/>
          <c:order val="1"/>
          <c:tx>
            <c:strRef>
              <c:f>Sheet1!$C$1</c:f>
              <c:strCache>
                <c:ptCount val="1"/>
                <c:pt idx="0">
                  <c:v>Actual</c:v>
                </c:pt>
              </c:strCache>
            </c:strRef>
          </c:tx>
          <c:spPr>
            <a:solidFill>
              <a:schemeClr val="accent2"/>
            </a:solidFill>
            <a:ln>
              <a:noFill/>
            </a:ln>
            <a:effectLst/>
          </c:spPr>
          <c:invertIfNegative val="0"/>
          <c:cat>
            <c:strRef>
              <c:f>Sheet1!$A$2:$A$8</c:f>
              <c:strCache>
                <c:ptCount val="7"/>
                <c:pt idx="0">
                  <c:v>Sign in admin</c:v>
                </c:pt>
                <c:pt idx="1">
                  <c:v>Thiết kế header</c:v>
                </c:pt>
                <c:pt idx="2">
                  <c:v>Tạo thông tin tư vấn hỗ trợ</c:v>
                </c:pt>
                <c:pt idx="3">
                  <c:v>Quản lý lượt xe vào theo tháng</c:v>
                </c:pt>
                <c:pt idx="4">
                  <c:v>Quản lý lượt xe vào theo kỳ</c:v>
                </c:pt>
                <c:pt idx="5">
                  <c:v>Thống kê số tiền giữ theo ca</c:v>
                </c:pt>
                <c:pt idx="6">
                  <c:v>Test và hoàn chỉnh dự án</c:v>
                </c:pt>
              </c:strCache>
            </c:strRef>
          </c:cat>
          <c:val>
            <c:numRef>
              <c:f>Sheet1!$C$2:$C$8</c:f>
              <c:numCache>
                <c:formatCode>General</c:formatCode>
                <c:ptCount val="7"/>
                <c:pt idx="0">
                  <c:v>2</c:v>
                </c:pt>
                <c:pt idx="1">
                  <c:v>10</c:v>
                </c:pt>
                <c:pt idx="2">
                  <c:v>2</c:v>
                </c:pt>
                <c:pt idx="3">
                  <c:v>10</c:v>
                </c:pt>
                <c:pt idx="4">
                  <c:v>7</c:v>
                </c:pt>
                <c:pt idx="5">
                  <c:v>4</c:v>
                </c:pt>
                <c:pt idx="6">
                  <c:v>6</c:v>
                </c:pt>
              </c:numCache>
            </c:numRef>
          </c:val>
          <c:extLst>
            <c:ext xmlns:c16="http://schemas.microsoft.com/office/drawing/2014/chart" uri="{C3380CC4-5D6E-409C-BE32-E72D297353CC}">
              <c16:uniqueId val="{00000001-FDE8-4946-8FF5-32E4358EE5B1}"/>
            </c:ext>
          </c:extLst>
        </c:ser>
        <c:dLbls>
          <c:showLegendKey val="0"/>
          <c:showVal val="0"/>
          <c:showCatName val="0"/>
          <c:showSerName val="0"/>
          <c:showPercent val="0"/>
          <c:showBubbleSize val="0"/>
        </c:dLbls>
        <c:gapWidth val="182"/>
        <c:axId val="546173344"/>
        <c:axId val="546187488"/>
      </c:barChart>
      <c:catAx>
        <c:axId val="546173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46187488"/>
        <c:crosses val="autoZero"/>
        <c:auto val="1"/>
        <c:lblAlgn val="ctr"/>
        <c:lblOffset val="100"/>
        <c:noMultiLvlLbl val="0"/>
      </c:catAx>
      <c:valAx>
        <c:axId val="546187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1733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dirty="0" smtClean="0">
                <a:solidFill>
                  <a:schemeClr val="tx1"/>
                </a:solidFill>
                <a:latin typeface="Times New Roman" panose="02020603050405020304" pitchFamily="18" charset="0"/>
                <a:cs typeface="Times New Roman" panose="02020603050405020304" pitchFamily="18" charset="0"/>
              </a:rPr>
              <a:t>BÙI</a:t>
            </a:r>
            <a:r>
              <a:rPr lang="en-US" sz="1800" b="1" baseline="0" dirty="0" smtClean="0">
                <a:solidFill>
                  <a:schemeClr val="tx1"/>
                </a:solidFill>
                <a:latin typeface="Times New Roman" panose="02020603050405020304" pitchFamily="18" charset="0"/>
                <a:cs typeface="Times New Roman" panose="02020603050405020304" pitchFamily="18" charset="0"/>
              </a:rPr>
              <a:t> THỊ MỸ TƯỜNG</a:t>
            </a:r>
            <a:endParaRPr lang="en-US" sz="1800" b="1"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36480223013524582"/>
          <c:y val="1.768173024780179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Sheet1!$A$2:$A$8</c:f>
              <c:strCache>
                <c:ptCount val="7"/>
                <c:pt idx="0">
                  <c:v>Thiết kế phần đăng ký user</c:v>
                </c:pt>
                <c:pt idx="1">
                  <c:v>Thiết kế body</c:v>
                </c:pt>
                <c:pt idx="2">
                  <c:v>Xuất thông tin cá nhân</c:v>
                </c:pt>
                <c:pt idx="3">
                  <c:v>Quản lý thông tin khách hàng</c:v>
                </c:pt>
                <c:pt idx="4">
                  <c:v>Thống kê số tiền theo lượt</c:v>
                </c:pt>
                <c:pt idx="5">
                  <c:v>Quản lý lượt xe vào theo tháng</c:v>
                </c:pt>
                <c:pt idx="6">
                  <c:v>Thiết kế banner để đăng ký</c:v>
                </c:pt>
              </c:strCache>
            </c:strRef>
          </c:cat>
          <c:val>
            <c:numRef>
              <c:f>Sheet1!$B$2:$B$8</c:f>
              <c:numCache>
                <c:formatCode>General</c:formatCode>
                <c:ptCount val="7"/>
                <c:pt idx="0">
                  <c:v>5</c:v>
                </c:pt>
                <c:pt idx="1">
                  <c:v>25</c:v>
                </c:pt>
                <c:pt idx="2">
                  <c:v>20</c:v>
                </c:pt>
                <c:pt idx="3">
                  <c:v>23</c:v>
                </c:pt>
                <c:pt idx="4">
                  <c:v>25</c:v>
                </c:pt>
                <c:pt idx="5">
                  <c:v>15</c:v>
                </c:pt>
                <c:pt idx="6">
                  <c:v>4</c:v>
                </c:pt>
              </c:numCache>
            </c:numRef>
          </c:val>
          <c:extLst>
            <c:ext xmlns:c16="http://schemas.microsoft.com/office/drawing/2014/chart" uri="{C3380CC4-5D6E-409C-BE32-E72D297353CC}">
              <c16:uniqueId val="{00000000-E807-402E-92DB-E179EA54ED94}"/>
            </c:ext>
          </c:extLst>
        </c:ser>
        <c:ser>
          <c:idx val="1"/>
          <c:order val="1"/>
          <c:tx>
            <c:strRef>
              <c:f>Sheet1!$C$1</c:f>
              <c:strCache>
                <c:ptCount val="1"/>
                <c:pt idx="0">
                  <c:v>Actual</c:v>
                </c:pt>
              </c:strCache>
            </c:strRef>
          </c:tx>
          <c:spPr>
            <a:solidFill>
              <a:schemeClr val="accent2"/>
            </a:solidFill>
            <a:ln>
              <a:noFill/>
            </a:ln>
            <a:effectLst/>
          </c:spPr>
          <c:invertIfNegative val="0"/>
          <c:cat>
            <c:strRef>
              <c:f>Sheet1!$A$2:$A$8</c:f>
              <c:strCache>
                <c:ptCount val="7"/>
                <c:pt idx="0">
                  <c:v>Thiết kế phần đăng ký user</c:v>
                </c:pt>
                <c:pt idx="1">
                  <c:v>Thiết kế body</c:v>
                </c:pt>
                <c:pt idx="2">
                  <c:v>Xuất thông tin cá nhân</c:v>
                </c:pt>
                <c:pt idx="3">
                  <c:v>Quản lý thông tin khách hàng</c:v>
                </c:pt>
                <c:pt idx="4">
                  <c:v>Thống kê số tiền theo lượt</c:v>
                </c:pt>
                <c:pt idx="5">
                  <c:v>Quản lý lượt xe vào theo tháng</c:v>
                </c:pt>
                <c:pt idx="6">
                  <c:v>Thiết kế banner để đăng ký</c:v>
                </c:pt>
              </c:strCache>
            </c:strRef>
          </c:cat>
          <c:val>
            <c:numRef>
              <c:f>Sheet1!$C$2:$C$8</c:f>
              <c:numCache>
                <c:formatCode>General</c:formatCode>
                <c:ptCount val="7"/>
                <c:pt idx="0">
                  <c:v>0.5</c:v>
                </c:pt>
                <c:pt idx="1">
                  <c:v>6</c:v>
                </c:pt>
                <c:pt idx="2">
                  <c:v>10</c:v>
                </c:pt>
                <c:pt idx="3">
                  <c:v>12</c:v>
                </c:pt>
                <c:pt idx="4">
                  <c:v>15</c:v>
                </c:pt>
                <c:pt idx="5">
                  <c:v>10</c:v>
                </c:pt>
                <c:pt idx="6">
                  <c:v>2.5</c:v>
                </c:pt>
              </c:numCache>
            </c:numRef>
          </c:val>
          <c:extLst>
            <c:ext xmlns:c16="http://schemas.microsoft.com/office/drawing/2014/chart" uri="{C3380CC4-5D6E-409C-BE32-E72D297353CC}">
              <c16:uniqueId val="{00000001-E807-402E-92DB-E179EA54ED94}"/>
            </c:ext>
          </c:extLst>
        </c:ser>
        <c:dLbls>
          <c:showLegendKey val="0"/>
          <c:showVal val="0"/>
          <c:showCatName val="0"/>
          <c:showSerName val="0"/>
          <c:showPercent val="0"/>
          <c:showBubbleSize val="0"/>
        </c:dLbls>
        <c:gapWidth val="182"/>
        <c:axId val="1592205711"/>
        <c:axId val="1592200719"/>
      </c:barChart>
      <c:catAx>
        <c:axId val="15922057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592200719"/>
        <c:crosses val="autoZero"/>
        <c:auto val="1"/>
        <c:lblAlgn val="ctr"/>
        <c:lblOffset val="100"/>
        <c:noMultiLvlLbl val="0"/>
      </c:catAx>
      <c:valAx>
        <c:axId val="1592200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220571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dirty="0" smtClean="0">
                <a:solidFill>
                  <a:schemeClr val="tx1"/>
                </a:solidFill>
                <a:latin typeface="Times New Roman" panose="02020603050405020304" pitchFamily="18" charset="0"/>
                <a:cs typeface="Times New Roman" panose="02020603050405020304" pitchFamily="18" charset="0"/>
              </a:rPr>
              <a:t>ĐẶNG</a:t>
            </a:r>
            <a:r>
              <a:rPr lang="en-US" sz="1600" b="1" baseline="0" dirty="0" smtClean="0">
                <a:solidFill>
                  <a:schemeClr val="tx1"/>
                </a:solidFill>
                <a:latin typeface="Times New Roman" panose="02020603050405020304" pitchFamily="18" charset="0"/>
                <a:cs typeface="Times New Roman" panose="02020603050405020304" pitchFamily="18" charset="0"/>
              </a:rPr>
              <a:t> VĂN QUỐC TÍN</a:t>
            </a:r>
            <a:endParaRPr lang="en-US" sz="1600" b="1"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31354161634703637"/>
          <c:y val="1.688555471817189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805895616279563"/>
          <c:y val="0.11530086643080301"/>
          <c:w val="0.48925804718754867"/>
          <c:h val="0.73967398254958272"/>
        </c:manualLayout>
      </c:layout>
      <c:barChart>
        <c:barDir val="bar"/>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Sheet1!$A$2:$A$8</c:f>
              <c:strCache>
                <c:ptCount val="7"/>
                <c:pt idx="0">
                  <c:v>Thiết kế phần login</c:v>
                </c:pt>
                <c:pt idx="1">
                  <c:v>Thiết kế footer</c:v>
                </c:pt>
                <c:pt idx="2">
                  <c:v>Tạo phương thức thanh toán</c:v>
                </c:pt>
                <c:pt idx="3">
                  <c:v>Quản lý thông tin nhân sự</c:v>
                </c:pt>
                <c:pt idx="4">
                  <c:v>Quản lý lượt xe ra theo kỳ</c:v>
                </c:pt>
                <c:pt idx="5">
                  <c:v>Quản lý lượt xe vào theo tháng</c:v>
                </c:pt>
                <c:pt idx="6">
                  <c:v>Tạo google form thu thập thông tin</c:v>
                </c:pt>
              </c:strCache>
            </c:strRef>
          </c:cat>
          <c:val>
            <c:numRef>
              <c:f>Sheet1!$B$2:$B$8</c:f>
              <c:numCache>
                <c:formatCode>General</c:formatCode>
                <c:ptCount val="7"/>
                <c:pt idx="0">
                  <c:v>5</c:v>
                </c:pt>
                <c:pt idx="1">
                  <c:v>5</c:v>
                </c:pt>
                <c:pt idx="2">
                  <c:v>10</c:v>
                </c:pt>
                <c:pt idx="3">
                  <c:v>9</c:v>
                </c:pt>
                <c:pt idx="4">
                  <c:v>16</c:v>
                </c:pt>
                <c:pt idx="5">
                  <c:v>15</c:v>
                </c:pt>
                <c:pt idx="6">
                  <c:v>10</c:v>
                </c:pt>
              </c:numCache>
            </c:numRef>
          </c:val>
          <c:extLst>
            <c:ext xmlns:c16="http://schemas.microsoft.com/office/drawing/2014/chart" uri="{C3380CC4-5D6E-409C-BE32-E72D297353CC}">
              <c16:uniqueId val="{00000000-8CED-42D6-9E44-11B55E89A1CB}"/>
            </c:ext>
          </c:extLst>
        </c:ser>
        <c:ser>
          <c:idx val="1"/>
          <c:order val="1"/>
          <c:tx>
            <c:strRef>
              <c:f>Sheet1!$C$1</c:f>
              <c:strCache>
                <c:ptCount val="1"/>
                <c:pt idx="0">
                  <c:v>Actual</c:v>
                </c:pt>
              </c:strCache>
            </c:strRef>
          </c:tx>
          <c:spPr>
            <a:solidFill>
              <a:schemeClr val="accent2"/>
            </a:solidFill>
            <a:ln>
              <a:noFill/>
            </a:ln>
            <a:effectLst/>
          </c:spPr>
          <c:invertIfNegative val="0"/>
          <c:cat>
            <c:strRef>
              <c:f>Sheet1!$A$2:$A$8</c:f>
              <c:strCache>
                <c:ptCount val="7"/>
                <c:pt idx="0">
                  <c:v>Thiết kế phần login</c:v>
                </c:pt>
                <c:pt idx="1">
                  <c:v>Thiết kế footer</c:v>
                </c:pt>
                <c:pt idx="2">
                  <c:v>Tạo phương thức thanh toán</c:v>
                </c:pt>
                <c:pt idx="3">
                  <c:v>Quản lý thông tin nhân sự</c:v>
                </c:pt>
                <c:pt idx="4">
                  <c:v>Quản lý lượt xe ra theo kỳ</c:v>
                </c:pt>
                <c:pt idx="5">
                  <c:v>Quản lý lượt xe vào theo tháng</c:v>
                </c:pt>
                <c:pt idx="6">
                  <c:v>Tạo google form thu thập thông tin</c:v>
                </c:pt>
              </c:strCache>
            </c:strRef>
          </c:cat>
          <c:val>
            <c:numRef>
              <c:f>Sheet1!$C$2:$C$8</c:f>
              <c:numCache>
                <c:formatCode>General</c:formatCode>
                <c:ptCount val="7"/>
                <c:pt idx="0">
                  <c:v>4</c:v>
                </c:pt>
                <c:pt idx="1">
                  <c:v>2</c:v>
                </c:pt>
                <c:pt idx="2">
                  <c:v>10</c:v>
                </c:pt>
                <c:pt idx="3">
                  <c:v>15</c:v>
                </c:pt>
                <c:pt idx="4">
                  <c:v>5</c:v>
                </c:pt>
                <c:pt idx="5">
                  <c:v>10</c:v>
                </c:pt>
                <c:pt idx="6">
                  <c:v>1.5</c:v>
                </c:pt>
              </c:numCache>
            </c:numRef>
          </c:val>
          <c:extLst>
            <c:ext xmlns:c16="http://schemas.microsoft.com/office/drawing/2014/chart" uri="{C3380CC4-5D6E-409C-BE32-E72D297353CC}">
              <c16:uniqueId val="{00000001-8CED-42D6-9E44-11B55E89A1CB}"/>
            </c:ext>
          </c:extLst>
        </c:ser>
        <c:dLbls>
          <c:showLegendKey val="0"/>
          <c:showVal val="0"/>
          <c:showCatName val="0"/>
          <c:showSerName val="0"/>
          <c:showPercent val="0"/>
          <c:showBubbleSize val="0"/>
        </c:dLbls>
        <c:gapWidth val="182"/>
        <c:axId val="1281561663"/>
        <c:axId val="1281557919"/>
      </c:barChart>
      <c:catAx>
        <c:axId val="12815616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281557919"/>
        <c:crosses val="autoZero"/>
        <c:auto val="1"/>
        <c:lblAlgn val="ctr"/>
        <c:lblOffset val="100"/>
        <c:noMultiLvlLbl val="0"/>
      </c:catAx>
      <c:valAx>
        <c:axId val="12815579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156166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76E6A-3CED-4DB7-B758-0F9329665BDA}" type="datetimeFigureOut">
              <a:rPr lang="zh-CN" altLang="en-US" smtClean="0"/>
              <a:t>2020/11/22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DA8BB-8B6E-49E3-A235-9623A7178669}" type="slidenum">
              <a:rPr lang="zh-CN" altLang="en-US" smtClean="0"/>
              <a:t>‹#›</a:t>
            </a:fld>
            <a:endParaRPr lang="zh-CN" altLang="en-US"/>
          </a:p>
        </p:txBody>
      </p:sp>
    </p:spTree>
    <p:extLst>
      <p:ext uri="{BB962C8B-B14F-4D97-AF65-F5344CB8AC3E}">
        <p14:creationId xmlns:p14="http://schemas.microsoft.com/office/powerpoint/2010/main" val="994979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351559"/>
      </p:ext>
    </p:extLst>
  </p:cSld>
  <p:clrMapOvr>
    <a:masterClrMapping/>
  </p:clrMapOvr>
  <p:transition advClick="0" advTm="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grpSp>
        <p:nvGrpSpPr>
          <p:cNvPr id="152" name="그룹 151"/>
          <p:cNvGrpSpPr/>
          <p:nvPr/>
        </p:nvGrpSpPr>
        <p:grpSpPr>
          <a:xfrm>
            <a:off x="10569566" y="5478266"/>
            <a:ext cx="1296303" cy="1314909"/>
            <a:chOff x="7668344" y="5495925"/>
            <a:chExt cx="1261419" cy="1279525"/>
          </a:xfrm>
        </p:grpSpPr>
        <p:sp>
          <p:nvSpPr>
            <p:cNvPr id="153"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54"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5"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56"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7"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58"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59"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0"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61"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2"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63"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4"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65"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6"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9"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70" name="그룹 169"/>
            <p:cNvGrpSpPr/>
            <p:nvPr userDrawn="1"/>
          </p:nvGrpSpPr>
          <p:grpSpPr>
            <a:xfrm>
              <a:off x="8315651" y="6291101"/>
              <a:ext cx="218787" cy="484348"/>
              <a:chOff x="8315651" y="6291101"/>
              <a:chExt cx="218787" cy="484348"/>
            </a:xfrm>
            <a:solidFill>
              <a:schemeClr val="accent5">
                <a:lumMod val="75000"/>
              </a:schemeClr>
            </a:solidFill>
          </p:grpSpPr>
          <p:sp>
            <p:nvSpPr>
              <p:cNvPr id="172"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1"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67" name="그룹 151"/>
          <p:cNvGrpSpPr/>
          <p:nvPr userDrawn="1"/>
        </p:nvGrpSpPr>
        <p:grpSpPr>
          <a:xfrm>
            <a:off x="10569566" y="5478266"/>
            <a:ext cx="1296303" cy="1314909"/>
            <a:chOff x="7668344" y="5495925"/>
            <a:chExt cx="1261419" cy="1279525"/>
          </a:xfrm>
        </p:grpSpPr>
        <p:sp>
          <p:nvSpPr>
            <p:cNvPr id="88"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89"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3"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4"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5"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96"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99"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1"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2"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3"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4"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5"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6"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08" name="그룹 169"/>
            <p:cNvGrpSpPr/>
            <p:nvPr userDrawn="1"/>
          </p:nvGrpSpPr>
          <p:grpSpPr>
            <a:xfrm>
              <a:off x="8315651" y="6291101"/>
              <a:ext cx="218787" cy="484348"/>
              <a:chOff x="8315651" y="6291101"/>
              <a:chExt cx="218787" cy="484348"/>
            </a:xfrm>
            <a:solidFill>
              <a:schemeClr val="accent5">
                <a:lumMod val="75000"/>
              </a:schemeClr>
            </a:solidFill>
          </p:grpSpPr>
          <p:sp>
            <p:nvSpPr>
              <p:cNvPr id="110"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09"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grpSp>
        <p:nvGrpSpPr>
          <p:cNvPr id="117" name="그룹 116"/>
          <p:cNvGrpSpPr/>
          <p:nvPr/>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grpSp>
        <p:nvGrpSpPr>
          <p:cNvPr id="74" name="그룹 116"/>
          <p:cNvGrpSpPr/>
          <p:nvPr userDrawn="1"/>
        </p:nvGrpSpPr>
        <p:grpSpPr>
          <a:xfrm>
            <a:off x="8082789" y="69450"/>
            <a:ext cx="4109211" cy="6719103"/>
            <a:chOff x="5048873" y="80963"/>
            <a:chExt cx="4095127" cy="6696075"/>
          </a:xfrm>
        </p:grpSpPr>
        <p:sp>
          <p:nvSpPr>
            <p:cNvPr id="75"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6"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7"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8"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79"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80"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2"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4"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85"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86"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87"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88"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9"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0"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91"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92"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3"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94"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57"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58"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59"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60"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61"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62"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63"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64"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65"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7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66"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69"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7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0"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1"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176" name="그룹 94"/>
          <p:cNvGrpSpPr/>
          <p:nvPr userDrawn="1"/>
        </p:nvGrpSpPr>
        <p:grpSpPr>
          <a:xfrm>
            <a:off x="532056" y="1428888"/>
            <a:ext cx="1263128" cy="1281259"/>
            <a:chOff x="7668344" y="5495925"/>
            <a:chExt cx="1261419" cy="1279525"/>
          </a:xfrm>
        </p:grpSpPr>
        <p:sp>
          <p:nvSpPr>
            <p:cNvPr id="177"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78"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79"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80"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1"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82"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83"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4"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85"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6"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87"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8"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89"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0"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2"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3"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94" name="그룹 112"/>
            <p:cNvGrpSpPr/>
            <p:nvPr userDrawn="1"/>
          </p:nvGrpSpPr>
          <p:grpSpPr>
            <a:xfrm>
              <a:off x="8315651" y="6291101"/>
              <a:ext cx="218787" cy="484348"/>
              <a:chOff x="8315651" y="6291101"/>
              <a:chExt cx="218787" cy="484348"/>
            </a:xfrm>
            <a:solidFill>
              <a:schemeClr val="accent5">
                <a:lumMod val="75000"/>
              </a:schemeClr>
            </a:solidFill>
          </p:grpSpPr>
          <p:sp>
            <p:nvSpPr>
              <p:cNvPr id="196"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7"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95"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제목 및 내용">
    <p:spTree>
      <p:nvGrpSpPr>
        <p:cNvPr id="1" name=""/>
        <p:cNvGrpSpPr/>
        <p:nvPr/>
      </p:nvGrpSpPr>
      <p:grpSpPr>
        <a:xfrm>
          <a:off x="0" y="0"/>
          <a:ext cx="0" cy="0"/>
          <a:chOff x="0" y="0"/>
          <a:chExt cx="0" cy="0"/>
        </a:xfrm>
      </p:grpSpPr>
      <p:grpSp>
        <p:nvGrpSpPr>
          <p:cNvPr id="20" name="그룹 19"/>
          <p:cNvGrpSpPr/>
          <p:nvPr/>
        </p:nvGrpSpPr>
        <p:grpSpPr>
          <a:xfrm>
            <a:off x="0" y="2182205"/>
            <a:ext cx="3511363" cy="2822249"/>
            <a:chOff x="0" y="2101768"/>
            <a:chExt cx="3675122" cy="2953871"/>
          </a:xfrm>
        </p:grpSpPr>
        <p:sp>
          <p:nvSpPr>
            <p:cNvPr id="21" name="Freeform 113"/>
            <p:cNvSpPr/>
            <p:nvPr userDrawn="1"/>
          </p:nvSpPr>
          <p:spPr bwMode="auto">
            <a:xfrm>
              <a:off x="1044635" y="2103356"/>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22" name="Freeform 115"/>
            <p:cNvSpPr/>
            <p:nvPr userDrawn="1"/>
          </p:nvSpPr>
          <p:spPr bwMode="auto">
            <a:xfrm>
              <a:off x="2395597" y="2103356"/>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23" name="Freeform 117"/>
            <p:cNvSpPr/>
            <p:nvPr userDrawn="1"/>
          </p:nvSpPr>
          <p:spPr bwMode="auto">
            <a:xfrm>
              <a:off x="2395597" y="3455906"/>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24" name="Freeform 119"/>
            <p:cNvSpPr/>
            <p:nvPr userDrawn="1"/>
          </p:nvSpPr>
          <p:spPr bwMode="auto">
            <a:xfrm>
              <a:off x="1044635" y="3457493"/>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pic>
          <p:nvPicPr>
            <p:cNvPr id="25" name="그림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660656" y="3169150"/>
              <a:ext cx="395560" cy="1096463"/>
            </a:xfrm>
            <a:prstGeom prst="rect">
              <a:avLst/>
            </a:prstGeom>
          </p:spPr>
        </p:pic>
        <p:sp>
          <p:nvSpPr>
            <p:cNvPr id="26" name="Freeform 118"/>
            <p:cNvSpPr/>
            <p:nvPr userDrawn="1"/>
          </p:nvSpPr>
          <p:spPr bwMode="auto">
            <a:xfrm>
              <a:off x="2395597" y="3455906"/>
              <a:ext cx="1279525" cy="128111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27" name="그림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646061" y="2669288"/>
              <a:ext cx="449020" cy="1096463"/>
            </a:xfrm>
            <a:prstGeom prst="rect">
              <a:avLst/>
            </a:prstGeom>
          </p:spPr>
        </p:pic>
        <p:sp>
          <p:nvSpPr>
            <p:cNvPr id="28" name="Freeform 116"/>
            <p:cNvSpPr/>
            <p:nvPr userDrawn="1"/>
          </p:nvSpPr>
          <p:spPr bwMode="auto">
            <a:xfrm>
              <a:off x="2395597" y="2103356"/>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29" name="Freeform 13"/>
            <p:cNvSpPr/>
            <p:nvPr userDrawn="1"/>
          </p:nvSpPr>
          <p:spPr bwMode="auto">
            <a:xfrm>
              <a:off x="0" y="2101768"/>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30" name="Freeform 13"/>
            <p:cNvSpPr/>
            <p:nvPr userDrawn="1"/>
          </p:nvSpPr>
          <p:spPr bwMode="auto">
            <a:xfrm>
              <a:off x="0" y="3457493"/>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6C4C8B">
                <a:alpha val="20000"/>
              </a:srgbClr>
            </a:solidFill>
            <a:ln>
              <a:noFill/>
            </a:ln>
          </p:spPr>
          <p:txBody>
            <a:bodyPr vert="horz" wrap="square" lIns="91440" tIns="45720" rIns="91440" bIns="45720" numCol="1" anchor="t" anchorCtr="0" compatLnSpc="1"/>
            <a:lstStyle/>
            <a:p>
              <a:pPr lvl="0"/>
              <a:endParaRPr lang="ko-KR" altLang="en-US" sz="2400"/>
            </a:p>
          </p:txBody>
        </p:sp>
        <p:pic>
          <p:nvPicPr>
            <p:cNvPr id="31" name="그림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1629830" y="3959176"/>
              <a:ext cx="449020" cy="1096463"/>
            </a:xfrm>
            <a:prstGeom prst="rect">
              <a:avLst/>
            </a:prstGeom>
          </p:spPr>
        </p:pic>
        <p:sp>
          <p:nvSpPr>
            <p:cNvPr id="32" name="Freeform 120"/>
            <p:cNvSpPr/>
            <p:nvPr userDrawn="1"/>
          </p:nvSpPr>
          <p:spPr bwMode="auto">
            <a:xfrm>
              <a:off x="1043047" y="3455906"/>
              <a:ext cx="1281113" cy="128111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33" name="그림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1604074" y="1843003"/>
              <a:ext cx="449020" cy="1096463"/>
            </a:xfrm>
            <a:prstGeom prst="rect">
              <a:avLst/>
            </a:prstGeom>
          </p:spPr>
        </p:pic>
        <p:sp>
          <p:nvSpPr>
            <p:cNvPr id="34" name="Freeform 114"/>
            <p:cNvSpPr/>
            <p:nvPr userDrawn="1"/>
          </p:nvSpPr>
          <p:spPr bwMode="auto">
            <a:xfrm>
              <a:off x="1044635" y="2103356"/>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grpSp>
      <p:sp>
        <p:nvSpPr>
          <p:cNvPr id="10" name="텍스트 개체 틀 3"/>
          <p:cNvSpPr>
            <a:spLocks noGrp="1"/>
          </p:cNvSpPr>
          <p:nvPr>
            <p:ph type="body" sz="quarter" idx="10" hasCustomPrompt="1"/>
          </p:nvPr>
        </p:nvSpPr>
        <p:spPr>
          <a:xfrm>
            <a:off x="4175787" y="3187726"/>
            <a:ext cx="6837480" cy="516317"/>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11" name="텍스트 개체 틀 3"/>
          <p:cNvSpPr>
            <a:spLocks noGrp="1"/>
          </p:cNvSpPr>
          <p:nvPr>
            <p:ph type="body" sz="quarter" idx="11" hasCustomPrompt="1"/>
          </p:nvPr>
        </p:nvSpPr>
        <p:spPr>
          <a:xfrm>
            <a:off x="4175787" y="3733532"/>
            <a:ext cx="6837480" cy="405849"/>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sub title</a:t>
            </a:r>
            <a:endParaRPr lang="ko-KR" altLang="en-US" smtClean="0"/>
          </a:p>
        </p:txBody>
      </p:sp>
      <p:sp>
        <p:nvSpPr>
          <p:cNvPr id="12" name="텍스트 개체 틀 3"/>
          <p:cNvSpPr>
            <a:spLocks noGrp="1"/>
          </p:cNvSpPr>
          <p:nvPr>
            <p:ph type="body" sz="quarter" idx="12" hasCustomPrompt="1"/>
          </p:nvPr>
        </p:nvSpPr>
        <p:spPr>
          <a:xfrm>
            <a:off x="4175788" y="2130268"/>
            <a:ext cx="4710585" cy="944440"/>
          </a:xfrm>
          <a:prstGeom prst="rect">
            <a:avLst/>
          </a:prstGeom>
        </p:spPr>
        <p:txBody>
          <a:bodyPr lIns="0" tIns="0" rIns="0" bIns="0"/>
          <a:lstStyle>
            <a:lvl1pPr marL="0" indent="0" algn="l">
              <a:buNone/>
              <a:defRPr sz="64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01</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제목 및 내용">
    <p:spTree>
      <p:nvGrpSpPr>
        <p:cNvPr id="1" name=""/>
        <p:cNvGrpSpPr/>
        <p:nvPr/>
      </p:nvGrpSpPr>
      <p:grpSpPr>
        <a:xfrm>
          <a:off x="0" y="0"/>
          <a:ext cx="0" cy="0"/>
          <a:chOff x="0" y="0"/>
          <a:chExt cx="0" cy="0"/>
        </a:xfrm>
      </p:grpSpPr>
    </p:spTree>
  </p:cSld>
  <p:clrMapOvr>
    <a:masterClrMapping/>
  </p:clrMapOvr>
  <p:transition advClick="0" advTm="0"/>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제목 및 내용">
    <p:spTree>
      <p:nvGrpSpPr>
        <p:cNvPr id="1" name=""/>
        <p:cNvGrpSpPr/>
        <p:nvPr/>
      </p:nvGrpSpPr>
      <p:grpSpPr>
        <a:xfrm>
          <a:off x="0" y="0"/>
          <a:ext cx="0" cy="0"/>
          <a:chOff x="0" y="0"/>
          <a:chExt cx="0" cy="0"/>
        </a:xfrm>
      </p:grpSpPr>
      <p:grpSp>
        <p:nvGrpSpPr>
          <p:cNvPr id="53" name="그룹 52"/>
          <p:cNvGrpSpPr/>
          <p:nvPr/>
        </p:nvGrpSpPr>
        <p:grpSpPr>
          <a:xfrm>
            <a:off x="4547731" y="1130013"/>
            <a:ext cx="3072269" cy="2872144"/>
            <a:chOff x="2789311" y="2492861"/>
            <a:chExt cx="3547176" cy="3316116"/>
          </a:xfrm>
        </p:grpSpPr>
        <p:sp>
          <p:nvSpPr>
            <p:cNvPr id="54" name="Freeform 6"/>
            <p:cNvSpPr/>
            <p:nvPr/>
          </p:nvSpPr>
          <p:spPr bwMode="auto">
            <a:xfrm>
              <a:off x="3025458" y="2515143"/>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342D57">
                <a:alpha val="20000"/>
              </a:srgbClr>
            </a:solidFill>
            <a:ln>
              <a:noFill/>
            </a:ln>
          </p:spPr>
          <p:txBody>
            <a:bodyPr vert="horz" wrap="square" lIns="91440" tIns="45720" rIns="91440" bIns="45720" numCol="1" anchor="t" anchorCtr="0" compatLnSpc="1"/>
            <a:lstStyle/>
            <a:p>
              <a:endParaRPr lang="ko-KR" altLang="en-US" sz="2400"/>
            </a:p>
          </p:txBody>
        </p:sp>
        <p:sp>
          <p:nvSpPr>
            <p:cNvPr id="55" name="Freeform 7"/>
            <p:cNvSpPr/>
            <p:nvPr/>
          </p:nvSpPr>
          <p:spPr bwMode="auto">
            <a:xfrm>
              <a:off x="3051919" y="2492861"/>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56" name="Freeform 12"/>
            <p:cNvSpPr/>
            <p:nvPr/>
          </p:nvSpPr>
          <p:spPr bwMode="auto">
            <a:xfrm>
              <a:off x="4590801" y="3264571"/>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57" name="Freeform 13"/>
            <p:cNvSpPr/>
            <p:nvPr/>
          </p:nvSpPr>
          <p:spPr bwMode="auto">
            <a:xfrm>
              <a:off x="5363723" y="2494470"/>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58" name="Freeform 14"/>
            <p:cNvSpPr/>
            <p:nvPr/>
          </p:nvSpPr>
          <p:spPr bwMode="auto">
            <a:xfrm>
              <a:off x="3025458" y="4052596"/>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59" name="Freeform 16"/>
            <p:cNvSpPr/>
            <p:nvPr/>
          </p:nvSpPr>
          <p:spPr bwMode="auto">
            <a:xfrm>
              <a:off x="3051919" y="4820308"/>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DC4997">
                <a:alpha val="20000"/>
              </a:srgbClr>
            </a:solidFill>
            <a:ln>
              <a:noFill/>
            </a:ln>
          </p:spPr>
          <p:txBody>
            <a:bodyPr vert="horz" wrap="square" lIns="91440" tIns="45720" rIns="91440" bIns="45720" numCol="1" anchor="t" anchorCtr="0" compatLnSpc="1"/>
            <a:lstStyle/>
            <a:p>
              <a:endParaRPr lang="ko-KR" altLang="en-US" sz="2400"/>
            </a:p>
          </p:txBody>
        </p:sp>
        <p:sp>
          <p:nvSpPr>
            <p:cNvPr id="60" name="Freeform 19"/>
            <p:cNvSpPr/>
            <p:nvPr/>
          </p:nvSpPr>
          <p:spPr bwMode="auto">
            <a:xfrm>
              <a:off x="4590801" y="4049595"/>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61" name="Freeform 21"/>
            <p:cNvSpPr/>
            <p:nvPr/>
          </p:nvSpPr>
          <p:spPr bwMode="auto">
            <a:xfrm>
              <a:off x="5363723" y="4081173"/>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pic>
          <p:nvPicPr>
            <p:cNvPr id="62" name="그림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4883190" y="3212075"/>
              <a:ext cx="388116" cy="1069056"/>
            </a:xfrm>
            <a:prstGeom prst="rect">
              <a:avLst/>
            </a:prstGeom>
          </p:spPr>
        </p:pic>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607901" y="2477637"/>
              <a:ext cx="388116" cy="1069056"/>
            </a:xfrm>
            <a:prstGeom prst="rect">
              <a:avLst/>
            </a:prstGeom>
          </p:spPr>
        </p:pic>
        <p:sp>
          <p:nvSpPr>
            <p:cNvPr id="64" name="Freeform 10"/>
            <p:cNvSpPr/>
            <p:nvPr/>
          </p:nvSpPr>
          <p:spPr bwMode="auto">
            <a:xfrm>
              <a:off x="4590801" y="251814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65" name="Freeform 11"/>
            <p:cNvSpPr/>
            <p:nvPr/>
          </p:nvSpPr>
          <p:spPr bwMode="auto">
            <a:xfrm>
              <a:off x="4613083" y="2494470"/>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66" name="그림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4858741" y="3815592"/>
              <a:ext cx="388116" cy="1069056"/>
            </a:xfrm>
            <a:prstGeom prst="rect">
              <a:avLst/>
            </a:prstGeom>
          </p:spPr>
        </p:pic>
        <p:pic>
          <p:nvPicPr>
            <p:cNvPr id="67" name="그림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5583452" y="4550030"/>
              <a:ext cx="388116" cy="1069056"/>
            </a:xfrm>
            <a:prstGeom prst="rect">
              <a:avLst/>
            </a:prstGeom>
          </p:spPr>
        </p:pic>
        <p:sp>
          <p:nvSpPr>
            <p:cNvPr id="68" name="Freeform 18"/>
            <p:cNvSpPr/>
            <p:nvPr/>
          </p:nvSpPr>
          <p:spPr bwMode="auto">
            <a:xfrm>
              <a:off x="4590801" y="404959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69" name="Freeform 20"/>
            <p:cNvSpPr/>
            <p:nvPr/>
          </p:nvSpPr>
          <p:spPr bwMode="auto">
            <a:xfrm>
              <a:off x="4613083" y="4823910"/>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70" name="그림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854492" y="2258028"/>
              <a:ext cx="388116" cy="1069056"/>
            </a:xfrm>
            <a:prstGeom prst="rect">
              <a:avLst/>
            </a:prstGeom>
          </p:spPr>
        </p:pic>
        <p:pic>
          <p:nvPicPr>
            <p:cNvPr id="71" name="그림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129781" y="2992466"/>
              <a:ext cx="388116" cy="1069056"/>
            </a:xfrm>
            <a:prstGeom prst="rect">
              <a:avLst/>
            </a:prstGeom>
          </p:spPr>
        </p:pic>
        <p:sp>
          <p:nvSpPr>
            <p:cNvPr id="72" name="Freeform 8"/>
            <p:cNvSpPr/>
            <p:nvPr/>
          </p:nvSpPr>
          <p:spPr bwMode="auto">
            <a:xfrm>
              <a:off x="3025458" y="3265783"/>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73" name="Freeform 9"/>
            <p:cNvSpPr/>
            <p:nvPr/>
          </p:nvSpPr>
          <p:spPr bwMode="auto">
            <a:xfrm>
              <a:off x="3802559" y="2492861"/>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74" name="그림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131840" y="4015210"/>
              <a:ext cx="388116" cy="1069056"/>
            </a:xfrm>
            <a:prstGeom prst="rect">
              <a:avLst/>
            </a:prstGeom>
          </p:spPr>
        </p:pic>
        <p:pic>
          <p:nvPicPr>
            <p:cNvPr id="75" name="그림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866278" y="4739921"/>
              <a:ext cx="388116" cy="1069056"/>
            </a:xfrm>
            <a:prstGeom prst="rect">
              <a:avLst/>
            </a:prstGeom>
          </p:spPr>
        </p:pic>
        <p:sp>
          <p:nvSpPr>
            <p:cNvPr id="76" name="Freeform 15"/>
            <p:cNvSpPr/>
            <p:nvPr/>
          </p:nvSpPr>
          <p:spPr bwMode="auto">
            <a:xfrm>
              <a:off x="3025458" y="4052596"/>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77" name="Freeform 17"/>
            <p:cNvSpPr/>
            <p:nvPr/>
          </p:nvSpPr>
          <p:spPr bwMode="auto">
            <a:xfrm>
              <a:off x="3802559" y="4074879"/>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DC4997"/>
            </a:solidFill>
            <a:ln>
              <a:noFill/>
            </a:ln>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4492487" y="4074571"/>
            <a:ext cx="3207027" cy="629951"/>
          </a:xfrm>
          <a:prstGeom prst="rect">
            <a:avLst/>
          </a:prstGeom>
        </p:spPr>
        <p:txBody>
          <a:bodyPr lIns="0" tIns="0" rIns="0" bIns="0"/>
          <a:lstStyle>
            <a:lvl1pPr marL="0" indent="0" algn="ctr">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Thank you</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grpSp>
        <p:nvGrpSpPr>
          <p:cNvPr id="152" name="그룹 151"/>
          <p:cNvGrpSpPr/>
          <p:nvPr/>
        </p:nvGrpSpPr>
        <p:grpSpPr>
          <a:xfrm>
            <a:off x="10569566" y="5478266"/>
            <a:ext cx="1296303" cy="1314909"/>
            <a:chOff x="7668344" y="5495925"/>
            <a:chExt cx="1261419" cy="1279525"/>
          </a:xfrm>
        </p:grpSpPr>
        <p:sp>
          <p:nvSpPr>
            <p:cNvPr id="153"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54"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5"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56"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7"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58"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59"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0"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61"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2"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63"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4"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65"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6"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9"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70" name="그룹 169"/>
            <p:cNvGrpSpPr/>
            <p:nvPr userDrawn="1"/>
          </p:nvGrpSpPr>
          <p:grpSpPr>
            <a:xfrm>
              <a:off x="8315651" y="6291101"/>
              <a:ext cx="218787" cy="484348"/>
              <a:chOff x="8315651" y="6291101"/>
              <a:chExt cx="218787" cy="484348"/>
            </a:xfrm>
            <a:solidFill>
              <a:schemeClr val="accent5">
                <a:lumMod val="75000"/>
              </a:schemeClr>
            </a:solidFill>
          </p:grpSpPr>
          <p:sp>
            <p:nvSpPr>
              <p:cNvPr id="172"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1"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67" name="그룹 151"/>
          <p:cNvGrpSpPr/>
          <p:nvPr userDrawn="1"/>
        </p:nvGrpSpPr>
        <p:grpSpPr>
          <a:xfrm>
            <a:off x="10569566" y="5478266"/>
            <a:ext cx="1296303" cy="1314909"/>
            <a:chOff x="7668344" y="5495925"/>
            <a:chExt cx="1261419" cy="1279525"/>
          </a:xfrm>
        </p:grpSpPr>
        <p:sp>
          <p:nvSpPr>
            <p:cNvPr id="88"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89"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3"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4"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5"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96"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99"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1"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2"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3"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4"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5"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6"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08" name="그룹 169"/>
            <p:cNvGrpSpPr/>
            <p:nvPr userDrawn="1"/>
          </p:nvGrpSpPr>
          <p:grpSpPr>
            <a:xfrm>
              <a:off x="8315651" y="6291101"/>
              <a:ext cx="218787" cy="484348"/>
              <a:chOff x="8315651" y="6291101"/>
              <a:chExt cx="218787" cy="484348"/>
            </a:xfrm>
            <a:solidFill>
              <a:schemeClr val="accent5">
                <a:lumMod val="75000"/>
              </a:schemeClr>
            </a:solidFill>
          </p:grpSpPr>
          <p:sp>
            <p:nvSpPr>
              <p:cNvPr id="110"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09"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grpSp>
        <p:nvGrpSpPr>
          <p:cNvPr id="117" name="그룹 116"/>
          <p:cNvGrpSpPr/>
          <p:nvPr/>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grpSp>
        <p:nvGrpSpPr>
          <p:cNvPr id="74" name="그룹 116"/>
          <p:cNvGrpSpPr/>
          <p:nvPr userDrawn="1"/>
        </p:nvGrpSpPr>
        <p:grpSpPr>
          <a:xfrm>
            <a:off x="8082789" y="69450"/>
            <a:ext cx="4109211" cy="6719103"/>
            <a:chOff x="5048873" y="80963"/>
            <a:chExt cx="4095127" cy="6696075"/>
          </a:xfrm>
        </p:grpSpPr>
        <p:sp>
          <p:nvSpPr>
            <p:cNvPr id="75"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6"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7"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8"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79"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80"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2"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4"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85"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86"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87"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88"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9"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0"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91"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92"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3"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94"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57"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58"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59"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60"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61"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62"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63"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64"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65"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7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66"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69"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7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0"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1"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176" name="그룹 94"/>
          <p:cNvGrpSpPr/>
          <p:nvPr userDrawn="1"/>
        </p:nvGrpSpPr>
        <p:grpSpPr>
          <a:xfrm>
            <a:off x="532056" y="1428888"/>
            <a:ext cx="1263128" cy="1281259"/>
            <a:chOff x="7668344" y="5495925"/>
            <a:chExt cx="1261419" cy="1279525"/>
          </a:xfrm>
        </p:grpSpPr>
        <p:sp>
          <p:nvSpPr>
            <p:cNvPr id="177"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78"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79"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80"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1"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82"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83"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4"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85"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6"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87"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8"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89"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0"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2"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3"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94" name="그룹 112"/>
            <p:cNvGrpSpPr/>
            <p:nvPr userDrawn="1"/>
          </p:nvGrpSpPr>
          <p:grpSpPr>
            <a:xfrm>
              <a:off x="8315651" y="6291101"/>
              <a:ext cx="218787" cy="484348"/>
              <a:chOff x="8315651" y="6291101"/>
              <a:chExt cx="218787" cy="484348"/>
            </a:xfrm>
            <a:solidFill>
              <a:schemeClr val="accent5">
                <a:lumMod val="75000"/>
              </a:schemeClr>
            </a:solidFill>
          </p:grpSpPr>
          <p:sp>
            <p:nvSpPr>
              <p:cNvPr id="196"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7"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95"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제목 및 내용">
    <p:spTree>
      <p:nvGrpSpPr>
        <p:cNvPr id="1" name=""/>
        <p:cNvGrpSpPr/>
        <p:nvPr/>
      </p:nvGrpSpPr>
      <p:grpSpPr>
        <a:xfrm>
          <a:off x="0" y="0"/>
          <a:ext cx="0" cy="0"/>
          <a:chOff x="0" y="0"/>
          <a:chExt cx="0" cy="0"/>
        </a:xfrm>
      </p:grpSpPr>
      <p:grpSp>
        <p:nvGrpSpPr>
          <p:cNvPr id="20" name="그룹 19"/>
          <p:cNvGrpSpPr/>
          <p:nvPr/>
        </p:nvGrpSpPr>
        <p:grpSpPr>
          <a:xfrm>
            <a:off x="0" y="2182205"/>
            <a:ext cx="3511363" cy="2822249"/>
            <a:chOff x="0" y="2101768"/>
            <a:chExt cx="3675122" cy="2953871"/>
          </a:xfrm>
        </p:grpSpPr>
        <p:sp>
          <p:nvSpPr>
            <p:cNvPr id="21" name="Freeform 113"/>
            <p:cNvSpPr/>
            <p:nvPr userDrawn="1"/>
          </p:nvSpPr>
          <p:spPr bwMode="auto">
            <a:xfrm>
              <a:off x="1044635" y="2103356"/>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22" name="Freeform 115"/>
            <p:cNvSpPr/>
            <p:nvPr userDrawn="1"/>
          </p:nvSpPr>
          <p:spPr bwMode="auto">
            <a:xfrm>
              <a:off x="2395597" y="2103356"/>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23" name="Freeform 117"/>
            <p:cNvSpPr/>
            <p:nvPr userDrawn="1"/>
          </p:nvSpPr>
          <p:spPr bwMode="auto">
            <a:xfrm>
              <a:off x="2395597" y="3455906"/>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24" name="Freeform 119"/>
            <p:cNvSpPr/>
            <p:nvPr userDrawn="1"/>
          </p:nvSpPr>
          <p:spPr bwMode="auto">
            <a:xfrm>
              <a:off x="1044635" y="3457493"/>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pic>
          <p:nvPicPr>
            <p:cNvPr id="25" name="그림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660656" y="3169150"/>
              <a:ext cx="395560" cy="1096463"/>
            </a:xfrm>
            <a:prstGeom prst="rect">
              <a:avLst/>
            </a:prstGeom>
          </p:spPr>
        </p:pic>
        <p:sp>
          <p:nvSpPr>
            <p:cNvPr id="26" name="Freeform 118"/>
            <p:cNvSpPr/>
            <p:nvPr userDrawn="1"/>
          </p:nvSpPr>
          <p:spPr bwMode="auto">
            <a:xfrm>
              <a:off x="2395597" y="3455906"/>
              <a:ext cx="1279525" cy="128111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27" name="그림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646061" y="2669288"/>
              <a:ext cx="449020" cy="1096463"/>
            </a:xfrm>
            <a:prstGeom prst="rect">
              <a:avLst/>
            </a:prstGeom>
          </p:spPr>
        </p:pic>
        <p:sp>
          <p:nvSpPr>
            <p:cNvPr id="28" name="Freeform 116"/>
            <p:cNvSpPr/>
            <p:nvPr userDrawn="1"/>
          </p:nvSpPr>
          <p:spPr bwMode="auto">
            <a:xfrm>
              <a:off x="2395597" y="2103356"/>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29" name="Freeform 13"/>
            <p:cNvSpPr/>
            <p:nvPr userDrawn="1"/>
          </p:nvSpPr>
          <p:spPr bwMode="auto">
            <a:xfrm>
              <a:off x="0" y="2101768"/>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30" name="Freeform 13"/>
            <p:cNvSpPr/>
            <p:nvPr userDrawn="1"/>
          </p:nvSpPr>
          <p:spPr bwMode="auto">
            <a:xfrm>
              <a:off x="0" y="3457493"/>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6C4C8B">
                <a:alpha val="20000"/>
              </a:srgbClr>
            </a:solidFill>
            <a:ln>
              <a:noFill/>
            </a:ln>
          </p:spPr>
          <p:txBody>
            <a:bodyPr vert="horz" wrap="square" lIns="91440" tIns="45720" rIns="91440" bIns="45720" numCol="1" anchor="t" anchorCtr="0" compatLnSpc="1"/>
            <a:lstStyle/>
            <a:p>
              <a:pPr lvl="0"/>
              <a:endParaRPr lang="ko-KR" altLang="en-US" sz="2400"/>
            </a:p>
          </p:txBody>
        </p:sp>
        <p:pic>
          <p:nvPicPr>
            <p:cNvPr id="31" name="그림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1629830" y="3959176"/>
              <a:ext cx="449020" cy="1096463"/>
            </a:xfrm>
            <a:prstGeom prst="rect">
              <a:avLst/>
            </a:prstGeom>
          </p:spPr>
        </p:pic>
        <p:sp>
          <p:nvSpPr>
            <p:cNvPr id="32" name="Freeform 120"/>
            <p:cNvSpPr/>
            <p:nvPr userDrawn="1"/>
          </p:nvSpPr>
          <p:spPr bwMode="auto">
            <a:xfrm>
              <a:off x="1043047" y="3455906"/>
              <a:ext cx="1281113" cy="128111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33" name="그림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1604074" y="1843003"/>
              <a:ext cx="449020" cy="1096463"/>
            </a:xfrm>
            <a:prstGeom prst="rect">
              <a:avLst/>
            </a:prstGeom>
          </p:spPr>
        </p:pic>
        <p:sp>
          <p:nvSpPr>
            <p:cNvPr id="34" name="Freeform 114"/>
            <p:cNvSpPr/>
            <p:nvPr userDrawn="1"/>
          </p:nvSpPr>
          <p:spPr bwMode="auto">
            <a:xfrm>
              <a:off x="1044635" y="2103356"/>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grpSp>
      <p:sp>
        <p:nvSpPr>
          <p:cNvPr id="10" name="텍스트 개체 틀 3"/>
          <p:cNvSpPr>
            <a:spLocks noGrp="1"/>
          </p:cNvSpPr>
          <p:nvPr>
            <p:ph type="body" sz="quarter" idx="10" hasCustomPrompt="1"/>
          </p:nvPr>
        </p:nvSpPr>
        <p:spPr>
          <a:xfrm>
            <a:off x="4175787" y="3187726"/>
            <a:ext cx="6837480" cy="516317"/>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11" name="텍스트 개체 틀 3"/>
          <p:cNvSpPr>
            <a:spLocks noGrp="1"/>
          </p:cNvSpPr>
          <p:nvPr>
            <p:ph type="body" sz="quarter" idx="11" hasCustomPrompt="1"/>
          </p:nvPr>
        </p:nvSpPr>
        <p:spPr>
          <a:xfrm>
            <a:off x="4175787" y="3733532"/>
            <a:ext cx="6837480" cy="405849"/>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sub title</a:t>
            </a:r>
            <a:endParaRPr lang="ko-KR" altLang="en-US" smtClean="0"/>
          </a:p>
        </p:txBody>
      </p:sp>
      <p:sp>
        <p:nvSpPr>
          <p:cNvPr id="12" name="텍스트 개체 틀 3"/>
          <p:cNvSpPr>
            <a:spLocks noGrp="1"/>
          </p:cNvSpPr>
          <p:nvPr>
            <p:ph type="body" sz="quarter" idx="12" hasCustomPrompt="1"/>
          </p:nvPr>
        </p:nvSpPr>
        <p:spPr>
          <a:xfrm>
            <a:off x="4175788" y="2130268"/>
            <a:ext cx="4710585" cy="944440"/>
          </a:xfrm>
          <a:prstGeom prst="rect">
            <a:avLst/>
          </a:prstGeom>
        </p:spPr>
        <p:txBody>
          <a:bodyPr lIns="0" tIns="0" rIns="0" bIns="0"/>
          <a:lstStyle>
            <a:lvl1pPr marL="0" indent="0" algn="l">
              <a:buNone/>
              <a:defRPr sz="64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01</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제목 및 내용">
    <p:spTree>
      <p:nvGrpSpPr>
        <p:cNvPr id="1" name=""/>
        <p:cNvGrpSpPr/>
        <p:nvPr/>
      </p:nvGrpSpPr>
      <p:grpSpPr>
        <a:xfrm>
          <a:off x="0" y="0"/>
          <a:ext cx="0" cy="0"/>
          <a:chOff x="0" y="0"/>
          <a:chExt cx="0" cy="0"/>
        </a:xfrm>
      </p:grpSpPr>
    </p:spTree>
  </p:cSld>
  <p:clrMapOvr>
    <a:masterClrMapping/>
  </p:clrMapOvr>
  <p:transition advClick="0" advTm="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grpSp>
        <p:nvGrpSpPr>
          <p:cNvPr id="117" name="그룹 116"/>
          <p:cNvGrpSpPr/>
          <p:nvPr userDrawn="1"/>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userDrawn="1"/>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6_제목 및 내용">
    <p:spTree>
      <p:nvGrpSpPr>
        <p:cNvPr id="1" name=""/>
        <p:cNvGrpSpPr/>
        <p:nvPr/>
      </p:nvGrpSpPr>
      <p:grpSpPr>
        <a:xfrm>
          <a:off x="0" y="0"/>
          <a:ext cx="0" cy="0"/>
          <a:chOff x="0" y="0"/>
          <a:chExt cx="0" cy="0"/>
        </a:xfrm>
      </p:grpSpPr>
      <p:grpSp>
        <p:nvGrpSpPr>
          <p:cNvPr id="53" name="그룹 52"/>
          <p:cNvGrpSpPr/>
          <p:nvPr/>
        </p:nvGrpSpPr>
        <p:grpSpPr>
          <a:xfrm>
            <a:off x="4547731" y="1130013"/>
            <a:ext cx="3072269" cy="2872144"/>
            <a:chOff x="2789311" y="2492861"/>
            <a:chExt cx="3547176" cy="3316116"/>
          </a:xfrm>
        </p:grpSpPr>
        <p:sp>
          <p:nvSpPr>
            <p:cNvPr id="54" name="Freeform 6"/>
            <p:cNvSpPr/>
            <p:nvPr/>
          </p:nvSpPr>
          <p:spPr bwMode="auto">
            <a:xfrm>
              <a:off x="3025458" y="2515143"/>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342D57">
                <a:alpha val="20000"/>
              </a:srgbClr>
            </a:solidFill>
            <a:ln>
              <a:noFill/>
            </a:ln>
          </p:spPr>
          <p:txBody>
            <a:bodyPr vert="horz" wrap="square" lIns="91440" tIns="45720" rIns="91440" bIns="45720" numCol="1" anchor="t" anchorCtr="0" compatLnSpc="1"/>
            <a:lstStyle/>
            <a:p>
              <a:endParaRPr lang="ko-KR" altLang="en-US" sz="2400"/>
            </a:p>
          </p:txBody>
        </p:sp>
        <p:sp>
          <p:nvSpPr>
            <p:cNvPr id="55" name="Freeform 7"/>
            <p:cNvSpPr/>
            <p:nvPr/>
          </p:nvSpPr>
          <p:spPr bwMode="auto">
            <a:xfrm>
              <a:off x="3051919" y="2492861"/>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56" name="Freeform 12"/>
            <p:cNvSpPr/>
            <p:nvPr/>
          </p:nvSpPr>
          <p:spPr bwMode="auto">
            <a:xfrm>
              <a:off x="4590801" y="3264571"/>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57" name="Freeform 13"/>
            <p:cNvSpPr/>
            <p:nvPr/>
          </p:nvSpPr>
          <p:spPr bwMode="auto">
            <a:xfrm>
              <a:off x="5363723" y="2494470"/>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58" name="Freeform 14"/>
            <p:cNvSpPr/>
            <p:nvPr/>
          </p:nvSpPr>
          <p:spPr bwMode="auto">
            <a:xfrm>
              <a:off x="3025458" y="4052596"/>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59" name="Freeform 16"/>
            <p:cNvSpPr/>
            <p:nvPr/>
          </p:nvSpPr>
          <p:spPr bwMode="auto">
            <a:xfrm>
              <a:off x="3051919" y="4820308"/>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DC4997">
                <a:alpha val="20000"/>
              </a:srgbClr>
            </a:solidFill>
            <a:ln>
              <a:noFill/>
            </a:ln>
          </p:spPr>
          <p:txBody>
            <a:bodyPr vert="horz" wrap="square" lIns="91440" tIns="45720" rIns="91440" bIns="45720" numCol="1" anchor="t" anchorCtr="0" compatLnSpc="1"/>
            <a:lstStyle/>
            <a:p>
              <a:endParaRPr lang="ko-KR" altLang="en-US" sz="2400"/>
            </a:p>
          </p:txBody>
        </p:sp>
        <p:sp>
          <p:nvSpPr>
            <p:cNvPr id="60" name="Freeform 19"/>
            <p:cNvSpPr/>
            <p:nvPr/>
          </p:nvSpPr>
          <p:spPr bwMode="auto">
            <a:xfrm>
              <a:off x="4590801" y="4049595"/>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61" name="Freeform 21"/>
            <p:cNvSpPr/>
            <p:nvPr/>
          </p:nvSpPr>
          <p:spPr bwMode="auto">
            <a:xfrm>
              <a:off x="5363723" y="4081173"/>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pic>
          <p:nvPicPr>
            <p:cNvPr id="62" name="그림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4883190" y="3212075"/>
              <a:ext cx="388116" cy="1069056"/>
            </a:xfrm>
            <a:prstGeom prst="rect">
              <a:avLst/>
            </a:prstGeom>
          </p:spPr>
        </p:pic>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607901" y="2477637"/>
              <a:ext cx="388116" cy="1069056"/>
            </a:xfrm>
            <a:prstGeom prst="rect">
              <a:avLst/>
            </a:prstGeom>
          </p:spPr>
        </p:pic>
        <p:sp>
          <p:nvSpPr>
            <p:cNvPr id="64" name="Freeform 10"/>
            <p:cNvSpPr/>
            <p:nvPr/>
          </p:nvSpPr>
          <p:spPr bwMode="auto">
            <a:xfrm>
              <a:off x="4590801" y="251814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65" name="Freeform 11"/>
            <p:cNvSpPr/>
            <p:nvPr/>
          </p:nvSpPr>
          <p:spPr bwMode="auto">
            <a:xfrm>
              <a:off x="4613083" y="2494470"/>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66" name="그림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4858741" y="3815592"/>
              <a:ext cx="388116" cy="1069056"/>
            </a:xfrm>
            <a:prstGeom prst="rect">
              <a:avLst/>
            </a:prstGeom>
          </p:spPr>
        </p:pic>
        <p:pic>
          <p:nvPicPr>
            <p:cNvPr id="67" name="그림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5583452" y="4550030"/>
              <a:ext cx="388116" cy="1069056"/>
            </a:xfrm>
            <a:prstGeom prst="rect">
              <a:avLst/>
            </a:prstGeom>
          </p:spPr>
        </p:pic>
        <p:sp>
          <p:nvSpPr>
            <p:cNvPr id="68" name="Freeform 18"/>
            <p:cNvSpPr/>
            <p:nvPr/>
          </p:nvSpPr>
          <p:spPr bwMode="auto">
            <a:xfrm>
              <a:off x="4590801" y="404959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69" name="Freeform 20"/>
            <p:cNvSpPr/>
            <p:nvPr/>
          </p:nvSpPr>
          <p:spPr bwMode="auto">
            <a:xfrm>
              <a:off x="4613083" y="4823910"/>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70" name="그림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854492" y="2258028"/>
              <a:ext cx="388116" cy="1069056"/>
            </a:xfrm>
            <a:prstGeom prst="rect">
              <a:avLst/>
            </a:prstGeom>
          </p:spPr>
        </p:pic>
        <p:pic>
          <p:nvPicPr>
            <p:cNvPr id="71" name="그림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129781" y="2992466"/>
              <a:ext cx="388116" cy="1069056"/>
            </a:xfrm>
            <a:prstGeom prst="rect">
              <a:avLst/>
            </a:prstGeom>
          </p:spPr>
        </p:pic>
        <p:sp>
          <p:nvSpPr>
            <p:cNvPr id="72" name="Freeform 8"/>
            <p:cNvSpPr/>
            <p:nvPr/>
          </p:nvSpPr>
          <p:spPr bwMode="auto">
            <a:xfrm>
              <a:off x="3025458" y="3265783"/>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73" name="Freeform 9"/>
            <p:cNvSpPr/>
            <p:nvPr/>
          </p:nvSpPr>
          <p:spPr bwMode="auto">
            <a:xfrm>
              <a:off x="3802559" y="2492861"/>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74" name="그림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131840" y="4015210"/>
              <a:ext cx="388116" cy="1069056"/>
            </a:xfrm>
            <a:prstGeom prst="rect">
              <a:avLst/>
            </a:prstGeom>
          </p:spPr>
        </p:pic>
        <p:pic>
          <p:nvPicPr>
            <p:cNvPr id="75" name="그림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866278" y="4739921"/>
              <a:ext cx="388116" cy="1069056"/>
            </a:xfrm>
            <a:prstGeom prst="rect">
              <a:avLst/>
            </a:prstGeom>
          </p:spPr>
        </p:pic>
        <p:sp>
          <p:nvSpPr>
            <p:cNvPr id="76" name="Freeform 15"/>
            <p:cNvSpPr/>
            <p:nvPr/>
          </p:nvSpPr>
          <p:spPr bwMode="auto">
            <a:xfrm>
              <a:off x="3025458" y="4052596"/>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77" name="Freeform 17"/>
            <p:cNvSpPr/>
            <p:nvPr/>
          </p:nvSpPr>
          <p:spPr bwMode="auto">
            <a:xfrm>
              <a:off x="3802559" y="4074879"/>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DC4997"/>
            </a:solidFill>
            <a:ln>
              <a:noFill/>
            </a:ln>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4492487" y="4074571"/>
            <a:ext cx="3207027" cy="629951"/>
          </a:xfrm>
          <a:prstGeom prst="rect">
            <a:avLst/>
          </a:prstGeom>
        </p:spPr>
        <p:txBody>
          <a:bodyPr lIns="0" tIns="0" rIns="0" bIns="0"/>
          <a:lstStyle>
            <a:lvl1pPr marL="0" indent="0" algn="ctr">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Thank you</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343463"/>
      </p:ext>
    </p:extLst>
  </p:cSld>
  <p:clrMapOvr>
    <a:masterClrMapping/>
  </p:clrMapOvr>
  <p:transition advClick="0" advTm="0"/>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8401318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grpSp>
        <p:nvGrpSpPr>
          <p:cNvPr id="152" name="그룹 151"/>
          <p:cNvGrpSpPr/>
          <p:nvPr/>
        </p:nvGrpSpPr>
        <p:grpSpPr>
          <a:xfrm>
            <a:off x="10569566" y="5478266"/>
            <a:ext cx="1296303" cy="1314909"/>
            <a:chOff x="7668344" y="5495925"/>
            <a:chExt cx="1261419" cy="1279525"/>
          </a:xfrm>
        </p:grpSpPr>
        <p:sp>
          <p:nvSpPr>
            <p:cNvPr id="153"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54"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5"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56"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7"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58"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59"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0"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61"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2"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63"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4"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65"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6"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9"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70" name="그룹 169"/>
            <p:cNvGrpSpPr/>
            <p:nvPr userDrawn="1"/>
          </p:nvGrpSpPr>
          <p:grpSpPr>
            <a:xfrm>
              <a:off x="8315651" y="6291101"/>
              <a:ext cx="218787" cy="484348"/>
              <a:chOff x="8315651" y="6291101"/>
              <a:chExt cx="218787" cy="484348"/>
            </a:xfrm>
            <a:solidFill>
              <a:schemeClr val="accent5">
                <a:lumMod val="75000"/>
              </a:schemeClr>
            </a:solidFill>
          </p:grpSpPr>
          <p:sp>
            <p:nvSpPr>
              <p:cNvPr id="172"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1"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67" name="그룹 151"/>
          <p:cNvGrpSpPr/>
          <p:nvPr userDrawn="1"/>
        </p:nvGrpSpPr>
        <p:grpSpPr>
          <a:xfrm>
            <a:off x="10569566" y="5478266"/>
            <a:ext cx="1296303" cy="1314909"/>
            <a:chOff x="7668344" y="5495925"/>
            <a:chExt cx="1261419" cy="1279525"/>
          </a:xfrm>
        </p:grpSpPr>
        <p:sp>
          <p:nvSpPr>
            <p:cNvPr id="88"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89"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3"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4"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5"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96"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99"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1"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2"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3"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4"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5"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6"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08" name="그룹 169"/>
            <p:cNvGrpSpPr/>
            <p:nvPr userDrawn="1"/>
          </p:nvGrpSpPr>
          <p:grpSpPr>
            <a:xfrm>
              <a:off x="8315651" y="6291101"/>
              <a:ext cx="218787" cy="484348"/>
              <a:chOff x="8315651" y="6291101"/>
              <a:chExt cx="218787" cy="484348"/>
            </a:xfrm>
            <a:solidFill>
              <a:schemeClr val="accent5">
                <a:lumMod val="75000"/>
              </a:schemeClr>
            </a:solidFill>
          </p:grpSpPr>
          <p:sp>
            <p:nvSpPr>
              <p:cNvPr id="110"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09"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grpSp>
        <p:nvGrpSpPr>
          <p:cNvPr id="117" name="그룹 116"/>
          <p:cNvGrpSpPr/>
          <p:nvPr/>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grpSp>
        <p:nvGrpSpPr>
          <p:cNvPr id="74" name="그룹 116"/>
          <p:cNvGrpSpPr/>
          <p:nvPr userDrawn="1"/>
        </p:nvGrpSpPr>
        <p:grpSpPr>
          <a:xfrm>
            <a:off x="8082789" y="69450"/>
            <a:ext cx="4109211" cy="6719103"/>
            <a:chOff x="5048873" y="80963"/>
            <a:chExt cx="4095127" cy="6696075"/>
          </a:xfrm>
        </p:grpSpPr>
        <p:sp>
          <p:nvSpPr>
            <p:cNvPr id="75"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6"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7"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8"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79"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80"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2"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4"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85"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86"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87"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88"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9"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0"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91"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92"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3"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94"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57"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58"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59"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60"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61"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62"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63"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64"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65"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7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66"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69"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7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0"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1"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176" name="그룹 94"/>
          <p:cNvGrpSpPr/>
          <p:nvPr userDrawn="1"/>
        </p:nvGrpSpPr>
        <p:grpSpPr>
          <a:xfrm>
            <a:off x="532056" y="1428888"/>
            <a:ext cx="1263128" cy="1281259"/>
            <a:chOff x="7668344" y="5495925"/>
            <a:chExt cx="1261419" cy="1279525"/>
          </a:xfrm>
        </p:grpSpPr>
        <p:sp>
          <p:nvSpPr>
            <p:cNvPr id="177"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78"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79"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80"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1"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82"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83"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4"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85"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6"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87"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8"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89"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0"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2"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3"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94" name="그룹 112"/>
            <p:cNvGrpSpPr/>
            <p:nvPr userDrawn="1"/>
          </p:nvGrpSpPr>
          <p:grpSpPr>
            <a:xfrm>
              <a:off x="8315651" y="6291101"/>
              <a:ext cx="218787" cy="484348"/>
              <a:chOff x="8315651" y="6291101"/>
              <a:chExt cx="218787" cy="484348"/>
            </a:xfrm>
            <a:solidFill>
              <a:schemeClr val="accent5">
                <a:lumMod val="75000"/>
              </a:schemeClr>
            </a:solidFill>
          </p:grpSpPr>
          <p:sp>
            <p:nvSpPr>
              <p:cNvPr id="196"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7"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95"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Tree>
  </p:cSld>
  <p:clrMapOvr>
    <a:masterClrMapping/>
  </p:clrMapOvr>
  <p:transition advClick="0" advTm="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제목 및 내용">
    <p:spTree>
      <p:nvGrpSpPr>
        <p:cNvPr id="1" name=""/>
        <p:cNvGrpSpPr/>
        <p:nvPr/>
      </p:nvGrpSpPr>
      <p:grpSpPr>
        <a:xfrm>
          <a:off x="0" y="0"/>
          <a:ext cx="0" cy="0"/>
          <a:chOff x="0" y="0"/>
          <a:chExt cx="0" cy="0"/>
        </a:xfrm>
      </p:grpSpPr>
      <p:grpSp>
        <p:nvGrpSpPr>
          <p:cNvPr id="20" name="그룹 19"/>
          <p:cNvGrpSpPr/>
          <p:nvPr/>
        </p:nvGrpSpPr>
        <p:grpSpPr>
          <a:xfrm>
            <a:off x="0" y="2182205"/>
            <a:ext cx="3511363" cy="2822249"/>
            <a:chOff x="0" y="2101768"/>
            <a:chExt cx="3675122" cy="2953871"/>
          </a:xfrm>
        </p:grpSpPr>
        <p:sp>
          <p:nvSpPr>
            <p:cNvPr id="21" name="Freeform 113"/>
            <p:cNvSpPr/>
            <p:nvPr userDrawn="1"/>
          </p:nvSpPr>
          <p:spPr bwMode="auto">
            <a:xfrm>
              <a:off x="1044635" y="2103356"/>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22" name="Freeform 115"/>
            <p:cNvSpPr/>
            <p:nvPr userDrawn="1"/>
          </p:nvSpPr>
          <p:spPr bwMode="auto">
            <a:xfrm>
              <a:off x="2395597" y="2103356"/>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23" name="Freeform 117"/>
            <p:cNvSpPr/>
            <p:nvPr userDrawn="1"/>
          </p:nvSpPr>
          <p:spPr bwMode="auto">
            <a:xfrm>
              <a:off x="2395597" y="3455906"/>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24" name="Freeform 119"/>
            <p:cNvSpPr/>
            <p:nvPr userDrawn="1"/>
          </p:nvSpPr>
          <p:spPr bwMode="auto">
            <a:xfrm>
              <a:off x="1044635" y="3457493"/>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pic>
          <p:nvPicPr>
            <p:cNvPr id="25" name="그림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660656" y="3169150"/>
              <a:ext cx="395560" cy="1096463"/>
            </a:xfrm>
            <a:prstGeom prst="rect">
              <a:avLst/>
            </a:prstGeom>
          </p:spPr>
        </p:pic>
        <p:sp>
          <p:nvSpPr>
            <p:cNvPr id="26" name="Freeform 118"/>
            <p:cNvSpPr/>
            <p:nvPr userDrawn="1"/>
          </p:nvSpPr>
          <p:spPr bwMode="auto">
            <a:xfrm>
              <a:off x="2395597" y="3455906"/>
              <a:ext cx="1279525" cy="128111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27" name="그림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646061" y="2669288"/>
              <a:ext cx="449020" cy="1096463"/>
            </a:xfrm>
            <a:prstGeom prst="rect">
              <a:avLst/>
            </a:prstGeom>
          </p:spPr>
        </p:pic>
        <p:sp>
          <p:nvSpPr>
            <p:cNvPr id="28" name="Freeform 116"/>
            <p:cNvSpPr/>
            <p:nvPr userDrawn="1"/>
          </p:nvSpPr>
          <p:spPr bwMode="auto">
            <a:xfrm>
              <a:off x="2395597" y="2103356"/>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29" name="Freeform 13"/>
            <p:cNvSpPr/>
            <p:nvPr userDrawn="1"/>
          </p:nvSpPr>
          <p:spPr bwMode="auto">
            <a:xfrm>
              <a:off x="0" y="2101768"/>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30" name="Freeform 13"/>
            <p:cNvSpPr/>
            <p:nvPr userDrawn="1"/>
          </p:nvSpPr>
          <p:spPr bwMode="auto">
            <a:xfrm>
              <a:off x="0" y="3457493"/>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6C4C8B">
                <a:alpha val="20000"/>
              </a:srgbClr>
            </a:solidFill>
            <a:ln>
              <a:noFill/>
            </a:ln>
          </p:spPr>
          <p:txBody>
            <a:bodyPr vert="horz" wrap="square" lIns="91440" tIns="45720" rIns="91440" bIns="45720" numCol="1" anchor="t" anchorCtr="0" compatLnSpc="1"/>
            <a:lstStyle/>
            <a:p>
              <a:pPr lvl="0"/>
              <a:endParaRPr lang="ko-KR" altLang="en-US" sz="2400"/>
            </a:p>
          </p:txBody>
        </p:sp>
        <p:pic>
          <p:nvPicPr>
            <p:cNvPr id="31" name="그림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1629830" y="3959176"/>
              <a:ext cx="449020" cy="1096463"/>
            </a:xfrm>
            <a:prstGeom prst="rect">
              <a:avLst/>
            </a:prstGeom>
          </p:spPr>
        </p:pic>
        <p:sp>
          <p:nvSpPr>
            <p:cNvPr id="32" name="Freeform 120"/>
            <p:cNvSpPr/>
            <p:nvPr userDrawn="1"/>
          </p:nvSpPr>
          <p:spPr bwMode="auto">
            <a:xfrm>
              <a:off x="1043047" y="3455906"/>
              <a:ext cx="1281113" cy="128111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33" name="그림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1604074" y="1843003"/>
              <a:ext cx="449020" cy="1096463"/>
            </a:xfrm>
            <a:prstGeom prst="rect">
              <a:avLst/>
            </a:prstGeom>
          </p:spPr>
        </p:pic>
        <p:sp>
          <p:nvSpPr>
            <p:cNvPr id="34" name="Freeform 114"/>
            <p:cNvSpPr/>
            <p:nvPr userDrawn="1"/>
          </p:nvSpPr>
          <p:spPr bwMode="auto">
            <a:xfrm>
              <a:off x="1044635" y="2103356"/>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grpSp>
      <p:sp>
        <p:nvSpPr>
          <p:cNvPr id="10" name="텍스트 개체 틀 3"/>
          <p:cNvSpPr>
            <a:spLocks noGrp="1"/>
          </p:cNvSpPr>
          <p:nvPr>
            <p:ph type="body" sz="quarter" idx="10" hasCustomPrompt="1"/>
          </p:nvPr>
        </p:nvSpPr>
        <p:spPr>
          <a:xfrm>
            <a:off x="4175787" y="3187726"/>
            <a:ext cx="6837480" cy="516317"/>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11" name="텍스트 개체 틀 3"/>
          <p:cNvSpPr>
            <a:spLocks noGrp="1"/>
          </p:cNvSpPr>
          <p:nvPr>
            <p:ph type="body" sz="quarter" idx="11" hasCustomPrompt="1"/>
          </p:nvPr>
        </p:nvSpPr>
        <p:spPr>
          <a:xfrm>
            <a:off x="4175787" y="3733532"/>
            <a:ext cx="6837480" cy="405849"/>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sub title</a:t>
            </a:r>
            <a:endParaRPr lang="ko-KR" altLang="en-US" smtClean="0"/>
          </a:p>
        </p:txBody>
      </p:sp>
      <p:sp>
        <p:nvSpPr>
          <p:cNvPr id="12" name="텍스트 개체 틀 3"/>
          <p:cNvSpPr>
            <a:spLocks noGrp="1"/>
          </p:cNvSpPr>
          <p:nvPr>
            <p:ph type="body" sz="quarter" idx="12" hasCustomPrompt="1"/>
          </p:nvPr>
        </p:nvSpPr>
        <p:spPr>
          <a:xfrm>
            <a:off x="4175788" y="2130268"/>
            <a:ext cx="4710585" cy="944440"/>
          </a:xfrm>
          <a:prstGeom prst="rect">
            <a:avLst/>
          </a:prstGeom>
        </p:spPr>
        <p:txBody>
          <a:bodyPr lIns="0" tIns="0" rIns="0" bIns="0"/>
          <a:lstStyle>
            <a:lvl1pPr marL="0" indent="0" algn="l">
              <a:buNone/>
              <a:defRPr sz="64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01</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제목 및 내용">
    <p:spTree>
      <p:nvGrpSpPr>
        <p:cNvPr id="1" name=""/>
        <p:cNvGrpSpPr/>
        <p:nvPr/>
      </p:nvGrpSpPr>
      <p:grpSpPr>
        <a:xfrm>
          <a:off x="0" y="0"/>
          <a:ext cx="0" cy="0"/>
          <a:chOff x="0" y="0"/>
          <a:chExt cx="0" cy="0"/>
        </a:xfrm>
      </p:grpSpPr>
      <p:grpSp>
        <p:nvGrpSpPr>
          <p:cNvPr id="18" name="그룹 17"/>
          <p:cNvGrpSpPr/>
          <p:nvPr/>
        </p:nvGrpSpPr>
        <p:grpSpPr>
          <a:xfrm>
            <a:off x="-1" y="1142993"/>
            <a:ext cx="12193524" cy="60959"/>
            <a:chOff x="-140841" y="1028228"/>
            <a:chExt cx="9285984" cy="45719"/>
          </a:xfrm>
        </p:grpSpPr>
        <p:sp>
          <p:nvSpPr>
            <p:cNvPr id="19" name="직사각형 18"/>
            <p:cNvSpPr/>
            <p:nvPr/>
          </p:nvSpPr>
          <p:spPr>
            <a:xfrm>
              <a:off x="1406823"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0" name="직사각형 19"/>
            <p:cNvSpPr/>
            <p:nvPr/>
          </p:nvSpPr>
          <p:spPr>
            <a:xfrm>
              <a:off x="2954487" y="1028228"/>
              <a:ext cx="1547664" cy="45719"/>
            </a:xfrm>
            <a:prstGeom prst="rect">
              <a:avLst/>
            </a:prstGeom>
            <a:solidFill>
              <a:srgbClr val="34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1" name="직사각형 20"/>
            <p:cNvSpPr/>
            <p:nvPr/>
          </p:nvSpPr>
          <p:spPr>
            <a:xfrm>
              <a:off x="4502151"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2" name="직사각형 21"/>
            <p:cNvSpPr/>
            <p:nvPr/>
          </p:nvSpPr>
          <p:spPr>
            <a:xfrm>
              <a:off x="6049815"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3" name="직사각형 22"/>
            <p:cNvSpPr/>
            <p:nvPr/>
          </p:nvSpPr>
          <p:spPr>
            <a:xfrm>
              <a:off x="7597479"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4" name="직사각형 23"/>
            <p:cNvSpPr/>
            <p:nvPr/>
          </p:nvSpPr>
          <p:spPr>
            <a:xfrm>
              <a:off x="-14084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2" name="텍스트 개체 틀 3"/>
          <p:cNvSpPr>
            <a:spLocks noGrp="1"/>
          </p:cNvSpPr>
          <p:nvPr>
            <p:ph type="body" sz="quarter" idx="10" hasCustomPrompt="1"/>
          </p:nvPr>
        </p:nvSpPr>
        <p:spPr>
          <a:xfrm>
            <a:off x="335360" y="158757"/>
            <a:ext cx="11137237" cy="556863"/>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Slide main title</a:t>
            </a:r>
            <a:endParaRPr lang="ko-KR" altLang="en-US" smtClean="0"/>
          </a:p>
        </p:txBody>
      </p:sp>
      <p:sp>
        <p:nvSpPr>
          <p:cNvPr id="3" name="텍스트 개체 틀 3"/>
          <p:cNvSpPr>
            <a:spLocks noGrp="1"/>
          </p:cNvSpPr>
          <p:nvPr>
            <p:ph type="body" sz="quarter" idx="11" hasCustomPrompt="1"/>
          </p:nvPr>
        </p:nvSpPr>
        <p:spPr>
          <a:xfrm>
            <a:off x="335360" y="718293"/>
            <a:ext cx="11137237" cy="381641"/>
          </a:xfrm>
          <a:prstGeom prst="rect">
            <a:avLst/>
          </a:prstGeom>
        </p:spPr>
        <p:txBody>
          <a:bodyPr lIns="0" tIns="0" rIns="0" bIns="0"/>
          <a:lstStyle>
            <a:lvl1pPr marL="0" indent="0" algn="l">
              <a:buNone/>
              <a:defRPr sz="2135"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Slide sub title</a:t>
            </a:r>
            <a:endParaRPr lang="ko-KR" altLang="en-US" smtClean="0"/>
          </a:p>
        </p:txBody>
      </p:sp>
    </p:spTree>
  </p:cSld>
  <p:clrMapOvr>
    <a:masterClrMapping/>
  </p:clrMapOvr>
  <p:transition advClick="0" advTm="0"/>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제목 및 내용">
    <p:spTree>
      <p:nvGrpSpPr>
        <p:cNvPr id="1" name=""/>
        <p:cNvGrpSpPr/>
        <p:nvPr/>
      </p:nvGrpSpPr>
      <p:grpSpPr>
        <a:xfrm>
          <a:off x="0" y="0"/>
          <a:ext cx="0" cy="0"/>
          <a:chOff x="0" y="0"/>
          <a:chExt cx="0" cy="0"/>
        </a:xfrm>
      </p:grpSpPr>
      <p:grpSp>
        <p:nvGrpSpPr>
          <p:cNvPr id="53" name="그룹 52"/>
          <p:cNvGrpSpPr/>
          <p:nvPr/>
        </p:nvGrpSpPr>
        <p:grpSpPr>
          <a:xfrm>
            <a:off x="4547731" y="1130013"/>
            <a:ext cx="3072269" cy="2872144"/>
            <a:chOff x="2789311" y="2492861"/>
            <a:chExt cx="3547176" cy="3316116"/>
          </a:xfrm>
        </p:grpSpPr>
        <p:sp>
          <p:nvSpPr>
            <p:cNvPr id="54" name="Freeform 6"/>
            <p:cNvSpPr/>
            <p:nvPr/>
          </p:nvSpPr>
          <p:spPr bwMode="auto">
            <a:xfrm>
              <a:off x="3025458" y="2515143"/>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342D57">
                <a:alpha val="20000"/>
              </a:srgbClr>
            </a:solidFill>
            <a:ln>
              <a:noFill/>
            </a:ln>
          </p:spPr>
          <p:txBody>
            <a:bodyPr vert="horz" wrap="square" lIns="91440" tIns="45720" rIns="91440" bIns="45720" numCol="1" anchor="t" anchorCtr="0" compatLnSpc="1"/>
            <a:lstStyle/>
            <a:p>
              <a:endParaRPr lang="ko-KR" altLang="en-US" sz="2400"/>
            </a:p>
          </p:txBody>
        </p:sp>
        <p:sp>
          <p:nvSpPr>
            <p:cNvPr id="55" name="Freeform 7"/>
            <p:cNvSpPr/>
            <p:nvPr/>
          </p:nvSpPr>
          <p:spPr bwMode="auto">
            <a:xfrm>
              <a:off x="3051919" y="2492861"/>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56" name="Freeform 12"/>
            <p:cNvSpPr/>
            <p:nvPr/>
          </p:nvSpPr>
          <p:spPr bwMode="auto">
            <a:xfrm>
              <a:off x="4590801" y="3264571"/>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57" name="Freeform 13"/>
            <p:cNvSpPr/>
            <p:nvPr/>
          </p:nvSpPr>
          <p:spPr bwMode="auto">
            <a:xfrm>
              <a:off x="5363723" y="2494470"/>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58" name="Freeform 14"/>
            <p:cNvSpPr/>
            <p:nvPr/>
          </p:nvSpPr>
          <p:spPr bwMode="auto">
            <a:xfrm>
              <a:off x="3025458" y="4052596"/>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59" name="Freeform 16"/>
            <p:cNvSpPr/>
            <p:nvPr/>
          </p:nvSpPr>
          <p:spPr bwMode="auto">
            <a:xfrm>
              <a:off x="3051919" y="4820308"/>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DC4997">
                <a:alpha val="20000"/>
              </a:srgbClr>
            </a:solidFill>
            <a:ln>
              <a:noFill/>
            </a:ln>
          </p:spPr>
          <p:txBody>
            <a:bodyPr vert="horz" wrap="square" lIns="91440" tIns="45720" rIns="91440" bIns="45720" numCol="1" anchor="t" anchorCtr="0" compatLnSpc="1"/>
            <a:lstStyle/>
            <a:p>
              <a:endParaRPr lang="ko-KR" altLang="en-US" sz="2400"/>
            </a:p>
          </p:txBody>
        </p:sp>
        <p:sp>
          <p:nvSpPr>
            <p:cNvPr id="60" name="Freeform 19"/>
            <p:cNvSpPr/>
            <p:nvPr/>
          </p:nvSpPr>
          <p:spPr bwMode="auto">
            <a:xfrm>
              <a:off x="4590801" y="4049595"/>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61" name="Freeform 21"/>
            <p:cNvSpPr/>
            <p:nvPr/>
          </p:nvSpPr>
          <p:spPr bwMode="auto">
            <a:xfrm>
              <a:off x="5363723" y="4081173"/>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pic>
          <p:nvPicPr>
            <p:cNvPr id="62" name="그림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4883190" y="3212075"/>
              <a:ext cx="388116" cy="1069056"/>
            </a:xfrm>
            <a:prstGeom prst="rect">
              <a:avLst/>
            </a:prstGeom>
          </p:spPr>
        </p:pic>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607901" y="2477637"/>
              <a:ext cx="388116" cy="1069056"/>
            </a:xfrm>
            <a:prstGeom prst="rect">
              <a:avLst/>
            </a:prstGeom>
          </p:spPr>
        </p:pic>
        <p:sp>
          <p:nvSpPr>
            <p:cNvPr id="64" name="Freeform 10"/>
            <p:cNvSpPr/>
            <p:nvPr/>
          </p:nvSpPr>
          <p:spPr bwMode="auto">
            <a:xfrm>
              <a:off x="4590801" y="251814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65" name="Freeform 11"/>
            <p:cNvSpPr/>
            <p:nvPr/>
          </p:nvSpPr>
          <p:spPr bwMode="auto">
            <a:xfrm>
              <a:off x="4613083" y="2494470"/>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66" name="그림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4858741" y="3815592"/>
              <a:ext cx="388116" cy="1069056"/>
            </a:xfrm>
            <a:prstGeom prst="rect">
              <a:avLst/>
            </a:prstGeom>
          </p:spPr>
        </p:pic>
        <p:pic>
          <p:nvPicPr>
            <p:cNvPr id="67" name="그림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5583452" y="4550030"/>
              <a:ext cx="388116" cy="1069056"/>
            </a:xfrm>
            <a:prstGeom prst="rect">
              <a:avLst/>
            </a:prstGeom>
          </p:spPr>
        </p:pic>
        <p:sp>
          <p:nvSpPr>
            <p:cNvPr id="68" name="Freeform 18"/>
            <p:cNvSpPr/>
            <p:nvPr/>
          </p:nvSpPr>
          <p:spPr bwMode="auto">
            <a:xfrm>
              <a:off x="4590801" y="404959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69" name="Freeform 20"/>
            <p:cNvSpPr/>
            <p:nvPr/>
          </p:nvSpPr>
          <p:spPr bwMode="auto">
            <a:xfrm>
              <a:off x="4613083" y="4823910"/>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70" name="그림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854492" y="2258028"/>
              <a:ext cx="388116" cy="1069056"/>
            </a:xfrm>
            <a:prstGeom prst="rect">
              <a:avLst/>
            </a:prstGeom>
          </p:spPr>
        </p:pic>
        <p:pic>
          <p:nvPicPr>
            <p:cNvPr id="71" name="그림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129781" y="2992466"/>
              <a:ext cx="388116" cy="1069056"/>
            </a:xfrm>
            <a:prstGeom prst="rect">
              <a:avLst/>
            </a:prstGeom>
          </p:spPr>
        </p:pic>
        <p:sp>
          <p:nvSpPr>
            <p:cNvPr id="72" name="Freeform 8"/>
            <p:cNvSpPr/>
            <p:nvPr/>
          </p:nvSpPr>
          <p:spPr bwMode="auto">
            <a:xfrm>
              <a:off x="3025458" y="3265783"/>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73" name="Freeform 9"/>
            <p:cNvSpPr/>
            <p:nvPr/>
          </p:nvSpPr>
          <p:spPr bwMode="auto">
            <a:xfrm>
              <a:off x="3802559" y="2492861"/>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74" name="그림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131840" y="4015210"/>
              <a:ext cx="388116" cy="1069056"/>
            </a:xfrm>
            <a:prstGeom prst="rect">
              <a:avLst/>
            </a:prstGeom>
          </p:spPr>
        </p:pic>
        <p:pic>
          <p:nvPicPr>
            <p:cNvPr id="75" name="그림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866278" y="4739921"/>
              <a:ext cx="388116" cy="1069056"/>
            </a:xfrm>
            <a:prstGeom prst="rect">
              <a:avLst/>
            </a:prstGeom>
          </p:spPr>
        </p:pic>
        <p:sp>
          <p:nvSpPr>
            <p:cNvPr id="76" name="Freeform 15"/>
            <p:cNvSpPr/>
            <p:nvPr/>
          </p:nvSpPr>
          <p:spPr bwMode="auto">
            <a:xfrm>
              <a:off x="3025458" y="4052596"/>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77" name="Freeform 17"/>
            <p:cNvSpPr/>
            <p:nvPr/>
          </p:nvSpPr>
          <p:spPr bwMode="auto">
            <a:xfrm>
              <a:off x="3802559" y="4074879"/>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DC4997"/>
            </a:solidFill>
            <a:ln>
              <a:noFill/>
            </a:ln>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4492487" y="4074571"/>
            <a:ext cx="3207027" cy="629951"/>
          </a:xfrm>
          <a:prstGeom prst="rect">
            <a:avLst/>
          </a:prstGeom>
        </p:spPr>
        <p:txBody>
          <a:bodyPr lIns="0" tIns="0" rIns="0" bIns="0"/>
          <a:lstStyle>
            <a:lvl1pPr marL="0" indent="0" algn="ctr">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Thank you</a:t>
            </a:r>
            <a:endParaRPr lang="ko-KR" altLang="en-US" smtClean="0"/>
          </a:p>
        </p:txBody>
      </p:sp>
    </p:spTree>
  </p:cSld>
  <p:clrMapOvr>
    <a:masterClrMapping/>
  </p:clrMapOvr>
  <p:transition advClick="0" advTm="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dirty="0">
              <a:solidFill>
                <a:srgbClr val="6C4C8B"/>
              </a:solidFill>
              <a:latin typeface="Malgun Gothic Semilight" panose="020B0502040204020203" pitchFamily="34" charset="-122"/>
              <a:ea typeface="Malgun Gothic Semilight" panose="020B0502040204020203" pitchFamily="34" charset="-122"/>
            </a:endParaRPr>
          </a:p>
          <a:p>
            <a:pPr algn="just">
              <a:lnSpc>
                <a:spcPct val="150000"/>
              </a:lnSpc>
            </a:pPr>
            <a:endParaRPr lang="ko-KR" altLang="en-US" dirty="0"/>
          </a:p>
        </p:txBody>
      </p:sp>
      <p:sp>
        <p:nvSpPr>
          <p:cNvPr id="5" name="文本框 4"/>
          <p:cNvSpPr txBox="1"/>
          <p:nvPr userDrawn="1"/>
        </p:nvSpPr>
        <p:spPr>
          <a:xfrm>
            <a:off x="2630170" y="1769745"/>
            <a:ext cx="7334885" cy="439544"/>
          </a:xfrm>
          <a:prstGeom prst="rect">
            <a:avLst/>
          </a:prstGeom>
          <a:noFill/>
        </p:spPr>
        <p:txBody>
          <a:bodyPr wrap="square" rtlCol="0">
            <a:spAutoFit/>
          </a:bodyPr>
          <a:lstStyle/>
          <a:p>
            <a:pPr algn="just">
              <a:lnSpc>
                <a:spcPct val="150000"/>
              </a:lnSpc>
            </a:pPr>
            <a:r>
              <a:rPr lang="zh-CN" altLang="en-US"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感谢您下载包图网平台上提供的</a:t>
            </a:r>
            <a:r>
              <a:rPr lang="en-US" altLang="zh-CN"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PPT</a:t>
            </a:r>
            <a:r>
              <a:rPr lang="zh-CN" altLang="en-US"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作品，为了您和包图网以及原创作者的利益，请勿复制、传播、销售，否则将承担法律责任！包图网将对作品进行维权，按照传播下载次数进行十倍的索取赔偿！</a:t>
            </a:r>
            <a:r>
              <a:rPr lang="en-US" altLang="zh-CN"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ibaotu.com</a:t>
            </a:r>
            <a:endParaRPr lang="zh-CN" altLang="en-US" sz="800" dirty="0">
              <a:solidFill>
                <a:srgbClr val="6C4C8B">
                  <a:alpha val="99000"/>
                </a:srgbClr>
              </a:solidFill>
              <a:latin typeface="Malgun Gothic Semilight" panose="020B0502040204020203" pitchFamily="34" charset="-122"/>
              <a:ea typeface="Malgun Gothic Semilight" panose="020B0502040204020203"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Lst>
  <p:transition advClick="0" advTm="0"/>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71" r:id="rId6"/>
  </p:sldLayoutIdLst>
  <p:transition advClick="0" advTm="0"/>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ransition advClick="0" advTm="0"/>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ransition advClick="0" advTm="0"/>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p:nvPr/>
        </p:nvPicPr>
        <p:blipFill rotWithShape="1">
          <a:blip r:embed="rId3"/>
          <a:srcRect t="15081" r="919" b="4894"/>
          <a:stretch/>
        </p:blipFill>
        <p:spPr bwMode="auto">
          <a:xfrm>
            <a:off x="0" y="2309090"/>
            <a:ext cx="6991927" cy="4548910"/>
          </a:xfrm>
          <a:prstGeom prst="rect">
            <a:avLst/>
          </a:prstGeom>
          <a:ln>
            <a:noFill/>
          </a:ln>
          <a:extLst>
            <a:ext uri="{53640926-AAD7-44D8-BBD7-CCE9431645EC}">
              <a14:shadowObscured xmlns:a14="http://schemas.microsoft.com/office/drawing/2010/main"/>
            </a:ext>
          </a:extLst>
        </p:spPr>
      </p:pic>
      <p:sp>
        <p:nvSpPr>
          <p:cNvPr id="70" name="Rectangle 3"/>
          <p:cNvSpPr txBox="1">
            <a:spLocks noChangeArrowheads="1"/>
          </p:cNvSpPr>
          <p:nvPr/>
        </p:nvSpPr>
        <p:spPr bwMode="auto">
          <a:xfrm>
            <a:off x="8147806" y="4021125"/>
            <a:ext cx="3494760" cy="2215991"/>
          </a:xfrm>
          <a:prstGeom prst="rect">
            <a:avLst/>
          </a:prstGeom>
          <a:noFill/>
        </p:spPr>
        <p:txBody>
          <a:bodyPr wrap="square"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defRPr/>
            </a:pPr>
            <a:r>
              <a:rPr lang="en-US" altLang="zh-CN" sz="1800" dirty="0" err="1" smtClean="0">
                <a:solidFill>
                  <a:schemeClr val="tx1"/>
                </a:solidFill>
                <a:effectLst/>
                <a:latin typeface="Times New Roman" pitchFamily="18" charset="0"/>
                <a:ea typeface="宋体" panose="02010600030101010101" pitchFamily="2" charset="-122"/>
                <a:cs typeface="Times New Roman" pitchFamily="18" charset="0"/>
              </a:rPr>
              <a:t>Thành</a:t>
            </a:r>
            <a:r>
              <a:rPr lang="en-US" altLang="zh-CN" sz="1800" dirty="0" smtClean="0">
                <a:solidFill>
                  <a:schemeClr val="tx1"/>
                </a:solidFill>
                <a:effectLst/>
                <a:latin typeface="Times New Roman" pitchFamily="18" charset="0"/>
                <a:ea typeface="宋体" panose="02010600030101010101" pitchFamily="2" charset="-122"/>
                <a:cs typeface="Times New Roman" pitchFamily="18" charset="0"/>
              </a:rPr>
              <a:t> </a:t>
            </a:r>
            <a:r>
              <a:rPr lang="en-US" altLang="zh-CN" sz="1800" dirty="0" err="1" smtClean="0">
                <a:solidFill>
                  <a:schemeClr val="tx1"/>
                </a:solidFill>
                <a:effectLst/>
                <a:latin typeface="Times New Roman" pitchFamily="18" charset="0"/>
                <a:ea typeface="宋体" panose="02010600030101010101" pitchFamily="2" charset="-122"/>
                <a:cs typeface="Times New Roman" pitchFamily="18" charset="0"/>
              </a:rPr>
              <a:t>viên</a:t>
            </a:r>
            <a:r>
              <a:rPr lang="en-US" altLang="zh-CN" sz="1800" dirty="0" smtClean="0">
                <a:solidFill>
                  <a:schemeClr val="tx1"/>
                </a:solidFill>
                <a:effectLst/>
                <a:latin typeface="Times New Roman" pitchFamily="18" charset="0"/>
                <a:ea typeface="宋体" panose="02010600030101010101" pitchFamily="2" charset="-122"/>
                <a:cs typeface="Times New Roman" pitchFamily="18" charset="0"/>
              </a:rPr>
              <a:t> </a:t>
            </a:r>
            <a:r>
              <a:rPr lang="en-US" altLang="zh-CN" sz="1800" dirty="0" err="1" smtClean="0">
                <a:solidFill>
                  <a:schemeClr val="tx1"/>
                </a:solidFill>
                <a:effectLst/>
                <a:latin typeface="Times New Roman" pitchFamily="18" charset="0"/>
                <a:ea typeface="宋体" panose="02010600030101010101" pitchFamily="2" charset="-122"/>
                <a:cs typeface="Times New Roman" pitchFamily="18" charset="0"/>
              </a:rPr>
              <a:t>nhóm</a:t>
            </a:r>
            <a:r>
              <a:rPr lang="en-US" altLang="zh-CN" sz="1800" dirty="0" smtClean="0">
                <a:solidFill>
                  <a:schemeClr val="tx1"/>
                </a:solidFill>
                <a:effectLst/>
                <a:latin typeface="Times New Roman" pitchFamily="18" charset="0"/>
                <a:ea typeface="宋体" panose="02010600030101010101" pitchFamily="2" charset="-122"/>
                <a:cs typeface="Times New Roman" pitchFamily="18" charset="0"/>
              </a:rPr>
              <a:t> 43k22T07</a:t>
            </a:r>
          </a:p>
          <a:p>
            <a:pPr algn="l">
              <a:defRPr/>
            </a:pPr>
            <a:endParaRPr lang="vi-VN" altLang="zh-CN" sz="1800" dirty="0" smtClean="0">
              <a:solidFill>
                <a:schemeClr val="tx1"/>
              </a:solidFill>
              <a:effectLst/>
              <a:latin typeface="Times New Roman" pitchFamily="18" charset="0"/>
              <a:ea typeface="宋体" panose="02010600030101010101" pitchFamily="2" charset="-122"/>
              <a:cs typeface="Times New Roman" pitchFamily="18" charset="0"/>
            </a:endParaRPr>
          </a:p>
          <a:p>
            <a:pPr algn="l">
              <a:defRPr/>
            </a:pP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1</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a:t>
            </a: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 </a:t>
            </a:r>
            <a:r>
              <a:rPr lang="vi-VN" altLang="zh-CN" sz="1800" b="0" dirty="0">
                <a:solidFill>
                  <a:schemeClr val="tx1"/>
                </a:solidFill>
                <a:effectLst/>
                <a:latin typeface="Times New Roman" pitchFamily="18" charset="0"/>
                <a:ea typeface="宋体" panose="02010600030101010101" pitchFamily="2" charset="-122"/>
                <a:cs typeface="Times New Roman" pitchFamily="18" charset="0"/>
              </a:rPr>
              <a:t>Nguyễn Tấn Cẩm</a:t>
            </a:r>
          </a:p>
          <a:p>
            <a:pPr algn="l">
              <a:defRPr/>
            </a:pP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2. </a:t>
            </a:r>
            <a:r>
              <a:rPr lang="vi-VN" altLang="zh-CN" sz="1800" b="0" dirty="0">
                <a:solidFill>
                  <a:schemeClr val="tx1"/>
                </a:solidFill>
                <a:effectLst/>
                <a:latin typeface="Times New Roman" pitchFamily="18" charset="0"/>
                <a:ea typeface="宋体" panose="02010600030101010101" pitchFamily="2" charset="-122"/>
                <a:cs typeface="Times New Roman" pitchFamily="18" charset="0"/>
              </a:rPr>
              <a:t>Nguyễn Thị Kim </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Loan</a:t>
            </a:r>
            <a:endPar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endParaRPr>
          </a:p>
          <a:p>
            <a:pPr algn="l">
              <a:defRPr/>
            </a:pPr>
            <a:r>
              <a:rPr lang="en-US" altLang="zh-CN" sz="1800" b="0" dirty="0">
                <a:solidFill>
                  <a:schemeClr val="tx1"/>
                </a:solidFill>
                <a:effectLst/>
                <a:latin typeface="Times New Roman" pitchFamily="18" charset="0"/>
                <a:ea typeface="宋体" panose="02010600030101010101" pitchFamily="2" charset="-122"/>
                <a:cs typeface="Times New Roman" pitchFamily="18" charset="0"/>
              </a:rPr>
              <a:t>3</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a:t>
            </a: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 </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C</a:t>
            </a:r>
            <a:r>
              <a:rPr lang="en-US" altLang="zh-CN" sz="1800" b="0" dirty="0" err="1" smtClean="0">
                <a:solidFill>
                  <a:schemeClr val="tx1"/>
                </a:solidFill>
                <a:effectLst/>
                <a:latin typeface="Times New Roman" pitchFamily="18" charset="0"/>
                <a:ea typeface="宋体" panose="02010600030101010101" pitchFamily="2" charset="-122"/>
                <a:cs typeface="Times New Roman" pitchFamily="18" charset="0"/>
              </a:rPr>
              <a:t>ao</a:t>
            </a: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 </a:t>
            </a:r>
            <a:r>
              <a:rPr lang="en-US" altLang="zh-CN" sz="1800" b="0" dirty="0" err="1" smtClean="0">
                <a:solidFill>
                  <a:schemeClr val="tx1"/>
                </a:solidFill>
                <a:effectLst/>
                <a:latin typeface="Times New Roman" pitchFamily="18" charset="0"/>
                <a:ea typeface="宋体" panose="02010600030101010101" pitchFamily="2" charset="-122"/>
                <a:cs typeface="Times New Roman" pitchFamily="18" charset="0"/>
              </a:rPr>
              <a:t>Châu</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 Minh </a:t>
            </a:r>
          </a:p>
          <a:p>
            <a:pPr algn="l">
              <a:defRPr/>
            </a:pP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4.</a:t>
            </a:r>
            <a:r>
              <a:rPr lang="vi-VN" altLang="zh-CN" sz="1800" b="0" dirty="0">
                <a:solidFill>
                  <a:schemeClr val="tx1"/>
                </a:solidFill>
                <a:effectLst/>
                <a:latin typeface="Times New Roman" pitchFamily="18" charset="0"/>
                <a:ea typeface="宋体" panose="02010600030101010101" pitchFamily="2" charset="-122"/>
                <a:cs typeface="Times New Roman" pitchFamily="18" charset="0"/>
              </a:rPr>
              <a:t> Phạm Thị Hồng Ninh </a:t>
            </a:r>
            <a:endPar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endParaRPr>
          </a:p>
          <a:p>
            <a:pPr algn="l">
              <a:defRPr/>
            </a:pPr>
            <a:r>
              <a:rPr lang="en-US" altLang="zh-CN" sz="1800" b="0" dirty="0">
                <a:solidFill>
                  <a:schemeClr val="tx1"/>
                </a:solidFill>
                <a:effectLst/>
                <a:latin typeface="Times New Roman" pitchFamily="18" charset="0"/>
                <a:ea typeface="宋体" panose="02010600030101010101" pitchFamily="2" charset="-122"/>
                <a:cs typeface="Times New Roman" pitchFamily="18" charset="0"/>
              </a:rPr>
              <a:t>5</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a:t>
            </a: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 </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Đặng Văn Quốc Tín </a:t>
            </a:r>
          </a:p>
          <a:p>
            <a:pPr algn="l">
              <a:defRPr/>
            </a:pPr>
            <a:r>
              <a:rPr lang="en-US" altLang="zh-CN" sz="1800" b="0" dirty="0">
                <a:solidFill>
                  <a:schemeClr val="tx1"/>
                </a:solidFill>
                <a:effectLst/>
                <a:latin typeface="Times New Roman" pitchFamily="18" charset="0"/>
                <a:ea typeface="宋体" panose="02010600030101010101" pitchFamily="2" charset="-122"/>
                <a:cs typeface="Times New Roman" pitchFamily="18" charset="0"/>
              </a:rPr>
              <a:t>6</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a:t>
            </a:r>
            <a:r>
              <a:rPr lang="en-US" altLang="zh-CN" sz="1800" b="0" dirty="0" smtClean="0">
                <a:solidFill>
                  <a:schemeClr val="tx1"/>
                </a:solidFill>
                <a:effectLst/>
                <a:latin typeface="Times New Roman" pitchFamily="18" charset="0"/>
                <a:ea typeface="宋体" panose="02010600030101010101" pitchFamily="2" charset="-122"/>
                <a:cs typeface="Times New Roman" pitchFamily="18" charset="0"/>
              </a:rPr>
              <a:t> </a:t>
            </a:r>
            <a:r>
              <a:rPr lang="vi-VN" altLang="zh-CN" sz="1800" b="0" dirty="0" smtClean="0">
                <a:solidFill>
                  <a:schemeClr val="tx1"/>
                </a:solidFill>
                <a:effectLst/>
                <a:latin typeface="Times New Roman" pitchFamily="18" charset="0"/>
                <a:ea typeface="宋体" panose="02010600030101010101" pitchFamily="2" charset="-122"/>
                <a:cs typeface="Times New Roman" pitchFamily="18" charset="0"/>
              </a:rPr>
              <a:t>Bùi Thị Mỹ Tường </a:t>
            </a:r>
          </a:p>
        </p:txBody>
      </p:sp>
      <p:sp>
        <p:nvSpPr>
          <p:cNvPr id="81" name="텍스트 개체 틀 80"/>
          <p:cNvSpPr>
            <a:spLocks noGrp="1"/>
          </p:cNvSpPr>
          <p:nvPr>
            <p:ph type="body" sz="quarter" idx="10"/>
          </p:nvPr>
        </p:nvSpPr>
        <p:spPr>
          <a:xfrm>
            <a:off x="5082656" y="1207559"/>
            <a:ext cx="7866344" cy="1240077"/>
          </a:xfrm>
        </p:spPr>
        <p:txBody>
          <a:bodyPr/>
          <a:lstStyle/>
          <a:p>
            <a:r>
              <a:rPr lang="vi-VN" altLang="zh-CN" dirty="0" smtClean="0">
                <a:solidFill>
                  <a:srgbClr val="00B0F0"/>
                </a:solidFill>
                <a:latin typeface="Arial" panose="020B0604020202020204" pitchFamily="34" charset="0"/>
                <a:ea typeface="文鼎小标宋简" panose="02010609010101010101" charset="0"/>
              </a:rPr>
              <a:t>Đề tài: BÃI GIỮ XE DUE </a:t>
            </a:r>
            <a:endParaRPr lang="zh-CN" altLang="ko-KR" dirty="0">
              <a:solidFill>
                <a:srgbClr val="00B0F0"/>
              </a:solidFill>
              <a:latin typeface="Arial" panose="020B0604020202020204" pitchFamily="34" charset="0"/>
              <a:ea typeface="文鼎小标宋简" panose="02010609010101010101" charset="0"/>
            </a:endParaRPr>
          </a:p>
        </p:txBody>
      </p:sp>
      <p:sp>
        <p:nvSpPr>
          <p:cNvPr id="3" name="Rectangle 2"/>
          <p:cNvSpPr/>
          <p:nvPr/>
        </p:nvSpPr>
        <p:spPr>
          <a:xfrm>
            <a:off x="7916897" y="3391182"/>
            <a:ext cx="4247217" cy="400110"/>
          </a:xfrm>
          <a:prstGeom prst="rect">
            <a:avLst/>
          </a:prstGeom>
        </p:spPr>
        <p:txBody>
          <a:bodyPr wrap="square">
            <a:spAutoFit/>
          </a:bodyPr>
          <a:lstStyle/>
          <a:p>
            <a:r>
              <a:rPr lang="en-US" sz="2000" b="1" dirty="0">
                <a:latin typeface="Times New Roman" pitchFamily="18" charset="0"/>
                <a:cs typeface="Times New Roman" pitchFamily="18" charset="0"/>
              </a:rPr>
              <a:t>Giảng viên: </a:t>
            </a:r>
            <a:r>
              <a:rPr lang="en-US" sz="2000" b="1" dirty="0" smtClean="0">
                <a:latin typeface="Times New Roman" pitchFamily="18" charset="0"/>
                <a:cs typeface="Times New Roman" pitchFamily="18" charset="0"/>
              </a:rPr>
              <a:t>CAO</a:t>
            </a:r>
            <a:r>
              <a:rPr lang="vi-VN" sz="2000" b="1" dirty="0" smtClean="0">
                <a:latin typeface="Times New Roman" pitchFamily="18" charset="0"/>
                <a:cs typeface="Times New Roman" pitchFamily="18" charset="0"/>
              </a:rPr>
              <a:t> THỊ </a:t>
            </a:r>
            <a:r>
              <a:rPr lang="en-US" sz="2000" b="1" dirty="0" smtClean="0">
                <a:latin typeface="Times New Roman" pitchFamily="18" charset="0"/>
                <a:cs typeface="Times New Roman" pitchFamily="18" charset="0"/>
              </a:rPr>
              <a:t>NHÂM</a:t>
            </a:r>
            <a:endParaRPr lang="en-US" sz="2000" b="1" dirty="0">
              <a:latin typeface="Times New Roman" pitchFamily="18" charset="0"/>
              <a:cs typeface="Times New Roman" pitchFamily="18" charset="0"/>
            </a:endParaRP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 calcmode="lin" valueType="num">
                                      <p:cBhvr additive="base">
                                        <p:cTn id="7"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fill="hold"/>
                                        <p:tgtEl>
                                          <p:spTgt spid="70"/>
                                        </p:tgtEl>
                                        <p:attrNameLst>
                                          <p:attrName>ppt_x</p:attrName>
                                        </p:attrNameLst>
                                      </p:cBhvr>
                                      <p:tavLst>
                                        <p:tav tm="0">
                                          <p:val>
                                            <p:strVal val="#ppt_x"/>
                                          </p:val>
                                        </p:tav>
                                        <p:tav tm="100000">
                                          <p:val>
                                            <p:strVal val="#ppt_x"/>
                                          </p:val>
                                        </p:tav>
                                      </p:tavLst>
                                    </p:anim>
                                    <p:anim calcmode="lin" valueType="num">
                                      <p:cBhvr additive="base">
                                        <p:cTn id="1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684724" y="1979338"/>
            <a:ext cx="5219178" cy="3231654"/>
          </a:xfrm>
          <a:prstGeom prst="rect">
            <a:avLst/>
          </a:prstGeom>
        </p:spPr>
        <p:txBody>
          <a:bodyPr wrap="square">
            <a:spAutoFit/>
          </a:bodyPr>
          <a:lstStyle/>
          <a:p>
            <a:pPr algn="ctr">
              <a:lnSpc>
                <a:spcPct val="170000"/>
              </a:lnSpc>
            </a:pPr>
            <a:r>
              <a:rPr lang="en-US" sz="2000" b="1" dirty="0" smtClean="0">
                <a:solidFill>
                  <a:srgbClr val="FF0000"/>
                </a:solidFill>
                <a:latin typeface="Times New Roman" pitchFamily="18" charset="0"/>
                <a:cs typeface="Times New Roman" pitchFamily="18" charset="0"/>
              </a:rPr>
              <a:t>PRODUCT BACKLOG</a:t>
            </a:r>
            <a:r>
              <a:rPr lang="vi-VN" sz="2000" b="1" dirty="0" smtClean="0">
                <a:solidFill>
                  <a:srgbClr val="FF0000"/>
                </a:solidFill>
                <a:latin typeface="Times New Roman" pitchFamily="18" charset="0"/>
                <a:cs typeface="Times New Roman" pitchFamily="18" charset="0"/>
              </a:rPr>
              <a:t>.</a:t>
            </a:r>
            <a:endParaRPr lang="en-US" sz="2000" b="1" dirty="0" smtClean="0">
              <a:solidFill>
                <a:srgbClr val="FF0000"/>
              </a:solidFill>
              <a:latin typeface="Times New Roman" pitchFamily="18" charset="0"/>
              <a:cs typeface="Times New Roman" pitchFamily="18" charset="0"/>
            </a:endParaRPr>
          </a:p>
          <a:p>
            <a:pPr>
              <a:lnSpc>
                <a:spcPct val="170000"/>
              </a:lnSpc>
            </a:pP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Nhóm đã họp và thống nhất các chức năng chính của Website cần thực hiện.</a:t>
            </a:r>
          </a:p>
          <a:p>
            <a:pPr>
              <a:lnSpc>
                <a:spcPct val="170000"/>
              </a:lnSpc>
            </a:pPr>
            <a:r>
              <a:rPr lang="en-US" sz="2000" b="1" dirty="0">
                <a:latin typeface="Times New Roman" pitchFamily="18" charset="0"/>
                <a:cs typeface="Times New Roman" pitchFamily="18" charset="0"/>
              </a:rPr>
              <a:t>- Mức độ </a:t>
            </a:r>
            <a:r>
              <a:rPr lang="vi-VN" sz="2000" b="1" dirty="0">
                <a:latin typeface="Times New Roman" pitchFamily="18" charset="0"/>
                <a:cs typeface="Times New Roman" pitchFamily="18" charset="0"/>
              </a:rPr>
              <a:t>ư</a:t>
            </a:r>
            <a:r>
              <a:rPr lang="en-US" sz="2000" b="1" dirty="0">
                <a:latin typeface="Times New Roman" pitchFamily="18" charset="0"/>
                <a:cs typeface="Times New Roman" pitchFamily="18" charset="0"/>
              </a:rPr>
              <a:t>u tiên của các chức năng.</a:t>
            </a:r>
          </a:p>
          <a:p>
            <a:pPr>
              <a:lnSpc>
                <a:spcPct val="170000"/>
              </a:lnSpc>
            </a:pPr>
            <a:r>
              <a:rPr lang="en-US" sz="2000" b="1" dirty="0">
                <a:latin typeface="Times New Roman" pitchFamily="18" charset="0"/>
                <a:cs typeface="Times New Roman" pitchFamily="18" charset="0"/>
              </a:rPr>
              <a:t>- Liệt kê các chức năng và chia nhỏ công </a:t>
            </a:r>
            <a:r>
              <a:rPr lang="en-US" sz="2000" b="1" dirty="0" smtClean="0">
                <a:latin typeface="Times New Roman" pitchFamily="18" charset="0"/>
                <a:cs typeface="Times New Roman" pitchFamily="18" charset="0"/>
              </a:rPr>
              <a:t>việc</a:t>
            </a:r>
            <a:r>
              <a:rPr lang="vi-VN" sz="2000" b="1" dirty="0" smtClean="0">
                <a:latin typeface="Times New Roman" pitchFamily="18" charset="0"/>
                <a:cs typeface="Times New Roman" pitchFamily="18" charset="0"/>
              </a:rPr>
              <a:t> trong project plan.</a:t>
            </a:r>
            <a:endParaRPr lang="en-US" sz="2000" b="1" dirty="0">
              <a:latin typeface="Times New Roman" pitchFamily="18" charset="0"/>
              <a:cs typeface="Times New Roman" pitchFamily="18"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60" y="1979338"/>
            <a:ext cx="5837128" cy="3773762"/>
          </a:xfrm>
          <a:prstGeom prst="rect">
            <a:avLst/>
          </a:prstGeom>
        </p:spPr>
      </p:pic>
      <p:sp>
        <p:nvSpPr>
          <p:cNvPr id="18" name="Rectangle 17"/>
          <p:cNvSpPr/>
          <p:nvPr/>
        </p:nvSpPr>
        <p:spPr>
          <a:xfrm>
            <a:off x="2484072" y="479947"/>
            <a:ext cx="7532831" cy="769441"/>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Ph</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ư</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ơng thức phát triển dự án</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1670894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65950" y="2111479"/>
            <a:ext cx="4359059" cy="36841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70000"/>
              </a:lnSpc>
            </a:pPr>
            <a:r>
              <a:rPr lang="en-US" sz="2000" b="1" dirty="0">
                <a:latin typeface="Times New Roman" pitchFamily="18" charset="0"/>
                <a:cs typeface="Times New Roman" pitchFamily="18" charset="0"/>
              </a:rPr>
              <a:t>SCRUM master</a:t>
            </a:r>
          </a:p>
          <a:p>
            <a:pPr algn="just">
              <a:lnSpc>
                <a:spcPct val="170000"/>
              </a:lnSpc>
            </a:pPr>
            <a:r>
              <a:rPr lang="en-US" sz="2000" dirty="0">
                <a:latin typeface="Times New Roman" panose="02020603050405020304" pitchFamily="18" charset="0"/>
                <a:cs typeface="Times New Roman" panose="02020603050405020304" pitchFamily="18" charset="0"/>
              </a:rPr>
              <a:t>- Đảm bảo team vận hành đúng scrum</a:t>
            </a:r>
          </a:p>
          <a:p>
            <a:pPr algn="just">
              <a:lnSpc>
                <a:spcPct val="170000"/>
              </a:lnSpc>
            </a:pPr>
            <a:r>
              <a:rPr lang="en-US" sz="2000" dirty="0">
                <a:latin typeface="Times New Roman" panose="02020603050405020304" pitchFamily="18" charset="0"/>
                <a:cs typeface="Times New Roman" panose="02020603050405020304" pitchFamily="18" charset="0"/>
              </a:rPr>
              <a:t>- Tham gia thực hiện dự án cùng mọi ng</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ời</a:t>
            </a:r>
          </a:p>
          <a:p>
            <a:pPr algn="just">
              <a:lnSpc>
                <a:spcPct val="170000"/>
              </a:lnSpc>
            </a:pPr>
            <a:r>
              <a:rPr lang="en-US" sz="2000" dirty="0">
                <a:latin typeface="Times New Roman" panose="02020603050405020304" pitchFamily="18" charset="0"/>
                <a:cs typeface="Times New Roman" panose="02020603050405020304" pitchFamily="18" charset="0"/>
              </a:rPr>
              <a:t>- Giúp đỡ đội dự án để các bạn có thể hoàn thành tốt công việc của mình.</a:t>
            </a:r>
          </a:p>
          <a:p>
            <a:pPr algn="just">
              <a:lnSpc>
                <a:spcPct val="170000"/>
              </a:lnSpc>
            </a:pPr>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8605381" y="2562417"/>
            <a:ext cx="3048000" cy="211449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lnSpc>
                <a:spcPct val="170000"/>
              </a:lnSpc>
            </a:pPr>
            <a:r>
              <a:rPr lang="en-US" sz="2000" b="1" dirty="0">
                <a:latin typeface="Times New Roman" pitchFamily="18" charset="0"/>
                <a:cs typeface="Times New Roman" pitchFamily="18" charset="0"/>
              </a:rPr>
              <a:t>Đội dự án</a:t>
            </a:r>
          </a:p>
          <a:p>
            <a:pPr algn="just">
              <a:lnSpc>
                <a:spcPct val="170000"/>
              </a:lnSpc>
            </a:pPr>
            <a:r>
              <a:rPr lang="en-US" sz="2000" dirty="0" smtClean="0">
                <a:latin typeface="Times New Roman" panose="02020603050405020304" pitchFamily="18" charset="0"/>
                <a:cs typeface="Times New Roman" panose="02020603050405020304" pitchFamily="18" charset="0"/>
              </a:rPr>
              <a:t>Thực </a:t>
            </a:r>
            <a:r>
              <a:rPr lang="en-US" sz="2000" dirty="0">
                <a:latin typeface="Times New Roman" panose="02020603050405020304" pitchFamily="18" charset="0"/>
                <a:cs typeface="Times New Roman" panose="02020603050405020304" pitchFamily="18" charset="0"/>
              </a:rPr>
              <a:t>hiện và chia sẻ trách </a:t>
            </a:r>
            <a:r>
              <a:rPr lang="en-US" sz="2000" dirty="0" smtClean="0">
                <a:latin typeface="Times New Roman" panose="02020603050405020304" pitchFamily="18" charset="0"/>
                <a:cs typeface="Times New Roman" panose="02020603050405020304" pitchFamily="18" charset="0"/>
              </a:rPr>
              <a:t>nhiệm</a:t>
            </a:r>
            <a:r>
              <a:rPr lang="vi-VN"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70000"/>
              </a:lnSpc>
            </a:pPr>
            <a:endParaRPr lang="en-US"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2596550" y="726880"/>
            <a:ext cx="7532831" cy="769441"/>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Ph</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ư</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ơng thức phát triển dự án</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907850449"/>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44877" y="2451219"/>
            <a:ext cx="4592876" cy="420737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70000"/>
              </a:lnSpc>
            </a:pPr>
            <a:r>
              <a:rPr lang="en-US" sz="2000" b="1" dirty="0">
                <a:latin typeface="Times New Roman" panose="02020603050405020304" pitchFamily="18" charset="0"/>
                <a:cs typeface="Times New Roman" panose="02020603050405020304" pitchFamily="18" charset="0"/>
              </a:rPr>
              <a:t>Sprint backlog</a:t>
            </a:r>
          </a:p>
          <a:p>
            <a:pPr algn="just">
              <a:lnSpc>
                <a:spcPct val="170000"/>
              </a:lnSpc>
            </a:pPr>
            <a:r>
              <a:rPr lang="en-US" sz="2000" dirty="0">
                <a:latin typeface="Times New Roman" panose="02020603050405020304" pitchFamily="18" charset="0"/>
                <a:cs typeface="Times New Roman" panose="02020603050405020304" pitchFamily="18" charset="0"/>
              </a:rPr>
              <a:t>- Thực hiện theo thứ tự các chức năng chính đ</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ợc đ</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ra.</a:t>
            </a:r>
          </a:p>
          <a:p>
            <a:pPr algn="just">
              <a:lnSpc>
                <a:spcPct val="170000"/>
              </a:lnSpc>
            </a:pPr>
            <a:r>
              <a:rPr lang="en-US" sz="2000" dirty="0">
                <a:latin typeface="Times New Roman" panose="02020603050405020304" pitchFamily="18" charset="0"/>
                <a:cs typeface="Times New Roman" panose="02020603050405020304" pitchFamily="18" charset="0"/>
              </a:rPr>
              <a:t>- Gặp vấn đề về phần backend nên có sự thay đổi trong kế hoạch thực hiện.</a:t>
            </a:r>
          </a:p>
          <a:p>
            <a:pPr algn="just">
              <a:lnSpc>
                <a:spcPct val="170000"/>
              </a:lnSpc>
            </a:pPr>
            <a:r>
              <a:rPr lang="en-US" sz="2000" dirty="0">
                <a:latin typeface="Times New Roman" panose="02020603050405020304" pitchFamily="18" charset="0"/>
                <a:cs typeface="Times New Roman" panose="02020603050405020304" pitchFamily="18" charset="0"/>
              </a:rPr>
              <a:t>- Phần này nhóm thực hiện ch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hiệu quả.</a:t>
            </a:r>
          </a:p>
          <a:p>
            <a:pPr algn="just">
              <a:lnSpc>
                <a:spcPct val="170000"/>
              </a:lnSpc>
            </a:pPr>
            <a:endParaRPr lang="en-US" sz="2000" dirty="0">
              <a:latin typeface="Times New Roman" panose="02020603050405020304" pitchFamily="18" charset="0"/>
              <a:cs typeface="Times New Roman" panose="02020603050405020304" pitchFamily="18" charset="0"/>
            </a:endParaRPr>
          </a:p>
          <a:p>
            <a:pPr algn="just">
              <a:lnSpc>
                <a:spcPct val="170000"/>
              </a:lnSpc>
            </a:pPr>
            <a:endParaRPr lang="vi-VN"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759" y="2451219"/>
            <a:ext cx="4053505" cy="4062315"/>
          </a:xfrm>
          <a:prstGeom prst="rect">
            <a:avLst/>
          </a:prstGeom>
        </p:spPr>
      </p:pic>
      <p:sp>
        <p:nvSpPr>
          <p:cNvPr id="17" name="Rectangle 16"/>
          <p:cNvSpPr/>
          <p:nvPr/>
        </p:nvSpPr>
        <p:spPr>
          <a:xfrm>
            <a:off x="2596550" y="726880"/>
            <a:ext cx="7532831" cy="769441"/>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Ph</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ư</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ơng thức phát triển dự án</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146882362"/>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5392" y="423437"/>
            <a:ext cx="5723255" cy="601553"/>
          </a:xfrm>
        </p:spPr>
        <p:txBody>
          <a:bodyPr/>
          <a:lstStyle/>
          <a:p>
            <a:r>
              <a:rPr lang="en-US" sz="4400" b="1" dirty="0" err="1" smtClean="0">
                <a:solidFill>
                  <a:schemeClr val="tx1"/>
                </a:solidFill>
                <a:latin typeface="Times New Roman" panose="02020603050405020304" pitchFamily="18" charset="0"/>
                <a:cs typeface="Times New Roman" panose="02020603050405020304" pitchFamily="18" charset="0"/>
              </a:rPr>
              <a:t>Burndown</a:t>
            </a:r>
            <a:r>
              <a:rPr lang="en-US" sz="4400" b="1" dirty="0" smtClean="0">
                <a:solidFill>
                  <a:schemeClr val="tx1"/>
                </a:solidFill>
                <a:latin typeface="Times New Roman" panose="02020603050405020304" pitchFamily="18" charset="0"/>
                <a:cs typeface="Times New Roman" panose="02020603050405020304" pitchFamily="18" charset="0"/>
              </a:rPr>
              <a:t> chart</a:t>
            </a:r>
            <a:endParaRPr lang="en-US" sz="44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282577" y="1330046"/>
            <a:ext cx="4573533" cy="2413066"/>
          </a:xfrm>
          <a:prstGeom prst="rect">
            <a:avLst/>
          </a:prstGeom>
        </p:spPr>
      </p:pic>
      <p:pic>
        <p:nvPicPr>
          <p:cNvPr id="4" name="Picture 3"/>
          <p:cNvPicPr>
            <a:picLocks noChangeAspect="1"/>
          </p:cNvPicPr>
          <p:nvPr/>
        </p:nvPicPr>
        <p:blipFill>
          <a:blip r:embed="rId3"/>
          <a:stretch>
            <a:fillRect/>
          </a:stretch>
        </p:blipFill>
        <p:spPr>
          <a:xfrm>
            <a:off x="5856110" y="1321486"/>
            <a:ext cx="4674162" cy="2421626"/>
          </a:xfrm>
          <a:prstGeom prst="rect">
            <a:avLst/>
          </a:prstGeom>
        </p:spPr>
      </p:pic>
      <p:pic>
        <p:nvPicPr>
          <p:cNvPr id="15" name="Picture 14"/>
          <p:cNvPicPr>
            <a:picLocks noChangeAspect="1"/>
          </p:cNvPicPr>
          <p:nvPr/>
        </p:nvPicPr>
        <p:blipFill>
          <a:blip r:embed="rId4"/>
          <a:stretch>
            <a:fillRect/>
          </a:stretch>
        </p:blipFill>
        <p:spPr>
          <a:xfrm>
            <a:off x="2994483" y="3751672"/>
            <a:ext cx="5372050" cy="2854881"/>
          </a:xfrm>
          <a:prstGeom prst="rect">
            <a:avLst/>
          </a:prstGeom>
        </p:spPr>
      </p:pic>
    </p:spTree>
    <p:extLst>
      <p:ext uri="{BB962C8B-B14F-4D97-AF65-F5344CB8AC3E}">
        <p14:creationId xmlns:p14="http://schemas.microsoft.com/office/powerpoint/2010/main" val="2306708110"/>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26001" y="-36876"/>
            <a:ext cx="4592320" cy="575356"/>
          </a:xfrm>
          <a:solidFill>
            <a:srgbClr val="F2DCE0"/>
          </a:solidFill>
        </p:spPr>
        <p:txBody>
          <a:bodyPr/>
          <a:lstStyle/>
          <a:p>
            <a:pPr algn="ctr"/>
            <a:r>
              <a:rPr lang="en-US" sz="4800" dirty="0" smtClean="0">
                <a:solidFill>
                  <a:schemeClr val="accent2">
                    <a:lumMod val="75000"/>
                  </a:schemeClr>
                </a:solidFill>
                <a:latin typeface="Times New Roman" panose="02020603050405020304" pitchFamily="18" charset="0"/>
                <a:cs typeface="Times New Roman" panose="02020603050405020304" pitchFamily="18" charset="0"/>
              </a:rPr>
              <a:t>Chi </a:t>
            </a:r>
            <a:r>
              <a:rPr lang="en-US" sz="4800" dirty="0" err="1" smtClean="0">
                <a:solidFill>
                  <a:schemeClr val="accent2">
                    <a:lumMod val="75000"/>
                  </a:schemeClr>
                </a:solidFill>
                <a:latin typeface="Times New Roman" panose="02020603050405020304" pitchFamily="18" charset="0"/>
                <a:cs typeface="Times New Roman" panose="02020603050405020304" pitchFamily="18" charset="0"/>
              </a:rPr>
              <a:t>phí</a:t>
            </a:r>
            <a:r>
              <a:rPr lang="en-US" sz="48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800" dirty="0" err="1" smtClean="0">
                <a:solidFill>
                  <a:schemeClr val="accent2">
                    <a:lumMod val="75000"/>
                  </a:schemeClr>
                </a:solidFill>
                <a:latin typeface="Times New Roman" panose="02020603050405020304" pitchFamily="18" charset="0"/>
                <a:cs typeface="Times New Roman" panose="02020603050405020304" pitchFamily="18" charset="0"/>
              </a:rPr>
              <a:t>dự</a:t>
            </a:r>
            <a:r>
              <a:rPr lang="en-US" sz="48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800" dirty="0" err="1" smtClean="0">
                <a:solidFill>
                  <a:schemeClr val="accent2">
                    <a:lumMod val="75000"/>
                  </a:schemeClr>
                </a:solidFill>
                <a:latin typeface="Times New Roman" panose="02020603050405020304" pitchFamily="18" charset="0"/>
                <a:cs typeface="Times New Roman" panose="02020603050405020304" pitchFamily="18" charset="0"/>
              </a:rPr>
              <a:t>án</a:t>
            </a:r>
            <a:endParaRPr lang="en-US" sz="4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1"/>
          </p:nvPr>
        </p:nvSpPr>
        <p:spPr/>
        <p:txBody>
          <a:bodyPr/>
          <a:lstStyle/>
          <a:p>
            <a:endParaRPr lang="en-US"/>
          </a:p>
        </p:txBody>
      </p:sp>
      <p:sp>
        <p:nvSpPr>
          <p:cNvPr id="12" name="TextBox 11"/>
          <p:cNvSpPr txBox="1"/>
          <p:nvPr/>
        </p:nvSpPr>
        <p:spPr>
          <a:xfrm>
            <a:off x="152400" y="376108"/>
            <a:ext cx="4490720" cy="584775"/>
          </a:xfrm>
          <a:prstGeom prst="rect">
            <a:avLst/>
          </a:prstGeom>
          <a:noFill/>
        </p:spPr>
        <p:txBody>
          <a:bodyPr wrap="square" rtlCol="0">
            <a:spAutoFit/>
          </a:bodyPr>
          <a:lstStyle/>
          <a:p>
            <a:r>
              <a:rPr lang="en-US" sz="3200" b="1" dirty="0" err="1" smtClean="0">
                <a:latin typeface="Times New Roman" panose="02020603050405020304" pitchFamily="18" charset="0"/>
                <a:cs typeface="Times New Roman" panose="02020603050405020304" pitchFamily="18" charset="0"/>
              </a:rPr>
              <a:t>Tổng</a:t>
            </a:r>
            <a:r>
              <a:rPr lang="en-US" sz="3200" b="1" dirty="0" smtClean="0">
                <a:latin typeface="Times New Roman" panose="02020603050405020304" pitchFamily="18" charset="0"/>
                <a:cs typeface="Times New Roman" panose="02020603050405020304" pitchFamily="18" charset="0"/>
              </a:rPr>
              <a:t> effort </a:t>
            </a:r>
            <a:r>
              <a:rPr lang="en-US" sz="3200" b="1" dirty="0" err="1" smtClean="0">
                <a:latin typeface="Times New Roman" panose="02020603050405020304" pitchFamily="18" charset="0"/>
                <a:cs typeface="Times New Roman" panose="02020603050405020304" pitchFamily="18" charset="0"/>
              </a:rPr>
              <a:t>của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dự</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án</a:t>
            </a:r>
            <a:endParaRPr lang="en-US" sz="32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989161" y="1172105"/>
            <a:ext cx="9136391" cy="5685895"/>
          </a:xfrm>
          <a:prstGeom prst="rect">
            <a:avLst/>
          </a:prstGeom>
        </p:spPr>
      </p:pic>
    </p:spTree>
    <p:extLst>
      <p:ext uri="{BB962C8B-B14F-4D97-AF65-F5344CB8AC3E}">
        <p14:creationId xmlns:p14="http://schemas.microsoft.com/office/powerpoint/2010/main" val="373790206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6692809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405009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77280" y="264160"/>
            <a:ext cx="4886960" cy="584775"/>
          </a:xfrm>
          <a:prstGeom prst="rect">
            <a:avLst/>
          </a:prstGeom>
          <a:noFill/>
        </p:spPr>
        <p:txBody>
          <a:bodyPr wrap="square" rtlCol="0">
            <a:spAutoFit/>
          </a:bodyPr>
          <a:lstStyle/>
          <a:p>
            <a:r>
              <a:rPr lang="en-US" sz="3200" b="1" dirty="0" err="1" smtClean="0">
                <a:latin typeface="Times New Roman" panose="02020603050405020304" pitchFamily="18" charset="0"/>
                <a:cs typeface="Times New Roman" panose="02020603050405020304" pitchFamily="18" charset="0"/>
              </a:rPr>
              <a:t>Đánh</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giá</a:t>
            </a:r>
            <a:r>
              <a:rPr lang="en-US" sz="3200" b="1" dirty="0" smtClean="0">
                <a:latin typeface="Times New Roman" panose="02020603050405020304" pitchFamily="18" charset="0"/>
                <a:cs typeface="Times New Roman" panose="02020603050405020304" pitchFamily="18" charset="0"/>
              </a:rPr>
              <a:t> chi </a:t>
            </a:r>
            <a:r>
              <a:rPr lang="en-US" sz="3200" b="1" dirty="0" err="1" smtClean="0">
                <a:latin typeface="Times New Roman" panose="02020603050405020304" pitchFamily="18" charset="0"/>
                <a:cs typeface="Times New Roman" panose="02020603050405020304" pitchFamily="18" charset="0"/>
              </a:rPr>
              <a:t>phí</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dự</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án</a:t>
            </a:r>
            <a:r>
              <a:rPr lang="en-US" sz="3200" b="1"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151120" y="1412240"/>
            <a:ext cx="6258560" cy="132343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Chi </a:t>
            </a:r>
            <a:r>
              <a:rPr lang="en-US" sz="2000" dirty="0" err="1" smtClean="0">
                <a:latin typeface="Times New Roman" panose="02020603050405020304" pitchFamily="18" charset="0"/>
                <a:cs typeface="Times New Roman" panose="02020603050405020304" pitchFamily="18" charset="0"/>
              </a:rPr>
              <a:t>phí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được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tính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tổng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mỗi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cộng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nhóm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đổi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sinh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thêm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một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giờ</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việc</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846320" y="3302000"/>
            <a:ext cx="6959600" cy="1015663"/>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Tổng</a:t>
            </a:r>
            <a:r>
              <a:rPr lang="en-US" sz="2000" dirty="0" smtClean="0">
                <a:latin typeface="Times New Roman" panose="02020603050405020304" pitchFamily="18" charset="0"/>
                <a:cs typeface="Times New Roman" panose="02020603050405020304" pitchFamily="18" charset="0"/>
              </a:rPr>
              <a:t> effort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278 </a:t>
            </a:r>
            <a:r>
              <a:rPr lang="en-US" sz="2000" dirty="0" err="1" smtClean="0">
                <a:latin typeface="Times New Roman" panose="02020603050405020304" pitchFamily="18" charset="0"/>
                <a:cs typeface="Times New Roman" panose="02020603050405020304" pitchFamily="18" charset="0"/>
              </a:rPr>
              <a:t>giờ</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sinh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thêm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25 </a:t>
            </a:r>
            <a:r>
              <a:rPr lang="en-US" sz="2000" dirty="0" err="1" smtClean="0">
                <a:latin typeface="Times New Roman" panose="02020603050405020304" pitchFamily="18" charset="0"/>
                <a:cs typeface="Times New Roman" panose="02020603050405020304" pitchFamily="18" charset="0"/>
              </a:rPr>
              <a:t>giờ</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mỗi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15 </a:t>
            </a:r>
            <a:r>
              <a:rPr lang="en-US" sz="2000" dirty="0" err="1" smtClean="0">
                <a:latin typeface="Times New Roman" panose="02020603050405020304" pitchFamily="18" charset="0"/>
                <a:cs typeface="Times New Roman" panose="02020603050405020304" pitchFamily="18" charset="0"/>
              </a:rPr>
              <a:t>giờ</a:t>
            </a:r>
            <a:r>
              <a:rPr lang="en-US" sz="2000" dirty="0" smtClean="0">
                <a:latin typeface="Times New Roman" panose="02020603050405020304" pitchFamily="18" charset="0"/>
                <a:cs typeface="Times New Roman" panose="02020603050405020304" pitchFamily="18" charset="0"/>
              </a:rPr>
              <a:t>.</a:t>
            </a:r>
          </a:p>
          <a:p>
            <a:r>
              <a:rPr lang="en-US" sz="2000" dirty="0" err="1" smtClean="0">
                <a:latin typeface="Times New Roman" panose="02020603050405020304" pitchFamily="18" charset="0"/>
                <a:cs typeface="Times New Roman" panose="02020603050405020304" pitchFamily="18" charset="0"/>
              </a:rPr>
              <a:t>Tổng</a:t>
            </a:r>
            <a:r>
              <a:rPr lang="en-US" sz="2000" dirty="0" smtClean="0">
                <a:latin typeface="Times New Roman" panose="02020603050405020304" pitchFamily="18" charset="0"/>
                <a:cs typeface="Times New Roman" panose="02020603050405020304" pitchFamily="18" charset="0"/>
              </a:rPr>
              <a:t> chi </a:t>
            </a:r>
            <a:r>
              <a:rPr lang="en-US" sz="2000" dirty="0" err="1" smtClean="0">
                <a:latin typeface="Times New Roman" panose="02020603050405020304" pitchFamily="18" charset="0"/>
                <a:cs typeface="Times New Roman" panose="02020603050405020304" pitchFamily="18" charset="0"/>
              </a:rPr>
              <a:t>phí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303 x 15.000 = 4.545.000 </a:t>
            </a:r>
            <a:r>
              <a:rPr lang="en-US" sz="2000" dirty="0" err="1" smtClean="0">
                <a:latin typeface="Times New Roman" panose="02020603050405020304" pitchFamily="18" charset="0"/>
                <a:cs typeface="Times New Roman" panose="02020603050405020304" pitchFamily="18" charset="0"/>
              </a:rPr>
              <a:t>đồng</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33487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76"/>
          <p:cNvCxnSpPr/>
          <p:nvPr/>
        </p:nvCxnSpPr>
        <p:spPr>
          <a:xfrm flipH="1">
            <a:off x="87683" y="307975"/>
            <a:ext cx="12104317" cy="1"/>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22"/>
          <p:cNvGrpSpPr/>
          <p:nvPr/>
        </p:nvGrpSpPr>
        <p:grpSpPr>
          <a:xfrm>
            <a:off x="87683" y="91710"/>
            <a:ext cx="1629410" cy="232410"/>
            <a:chOff x="12" y="410"/>
            <a:chExt cx="2566" cy="680"/>
          </a:xfrm>
        </p:grpSpPr>
        <p:sp>
          <p:nvSpPr>
            <p:cNvPr id="5"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6"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7"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8"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10" name="TextBox 9"/>
          <p:cNvSpPr txBox="1"/>
          <p:nvPr/>
        </p:nvSpPr>
        <p:spPr>
          <a:xfrm>
            <a:off x="3934691" y="307975"/>
            <a:ext cx="3371273" cy="461665"/>
          </a:xfrm>
          <a:prstGeom prst="rect">
            <a:avLst/>
          </a:prstGeom>
          <a:solidFill>
            <a:srgbClr val="F4879C"/>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Effort </a:t>
            </a:r>
            <a:r>
              <a:rPr lang="en-US" sz="2400" dirty="0" err="1" smtClean="0">
                <a:latin typeface="Times New Roman" panose="02020603050405020304" pitchFamily="18" charset="0"/>
                <a:cs typeface="Times New Roman" panose="02020603050405020304" pitchFamily="18" charset="0"/>
              </a:rPr>
              <a:t>mỗi</a:t>
            </a:r>
            <a:r>
              <a:rPr lang="en-US" sz="2400" dirty="0" smtClean="0">
                <a:latin typeface="Times New Roman" panose="02020603050405020304" pitchFamily="18" charset="0"/>
                <a:cs typeface="Times New Roman" panose="02020603050405020304" pitchFamily="18" charset="0"/>
              </a:rPr>
              <a:t> team member</a:t>
            </a:r>
            <a:endParaRPr lang="en-US" sz="24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233568089"/>
              </p:ext>
            </p:extLst>
          </p:nvPr>
        </p:nvGraphicFramePr>
        <p:xfrm>
          <a:off x="250767" y="1762585"/>
          <a:ext cx="5215703" cy="4061460"/>
        </p:xfrm>
        <a:graphic>
          <a:graphicData uri="http://schemas.openxmlformats.org/drawingml/2006/table">
            <a:tbl>
              <a:tblPr>
                <a:tableStyleId>{5C22544A-7EE6-4342-B048-85BDC9FD1C3A}</a:tableStyleId>
              </a:tblPr>
              <a:tblGrid>
                <a:gridCol w="3609883">
                  <a:extLst>
                    <a:ext uri="{9D8B030D-6E8A-4147-A177-3AD203B41FA5}">
                      <a16:colId xmlns:a16="http://schemas.microsoft.com/office/drawing/2014/main" val="2519113757"/>
                    </a:ext>
                  </a:extLst>
                </a:gridCol>
                <a:gridCol w="832098">
                  <a:extLst>
                    <a:ext uri="{9D8B030D-6E8A-4147-A177-3AD203B41FA5}">
                      <a16:colId xmlns:a16="http://schemas.microsoft.com/office/drawing/2014/main" val="625188868"/>
                    </a:ext>
                  </a:extLst>
                </a:gridCol>
                <a:gridCol w="773722">
                  <a:extLst>
                    <a:ext uri="{9D8B030D-6E8A-4147-A177-3AD203B41FA5}">
                      <a16:colId xmlns:a16="http://schemas.microsoft.com/office/drawing/2014/main" val="3598684874"/>
                    </a:ext>
                  </a:extLst>
                </a:gridCol>
              </a:tblGrid>
              <a:tr h="281668">
                <a:tc gridSpan="3">
                  <a:txBody>
                    <a:bodyPr/>
                    <a:lstStyle/>
                    <a:p>
                      <a:pPr algn="ctr" rtl="0" fontAlgn="b"/>
                      <a:r>
                        <a:rPr lang="en-US" sz="2000" u="none" strike="noStrike" dirty="0" err="1">
                          <a:effectLst/>
                          <a:latin typeface="Times New Roman" panose="02020603050405020304" pitchFamily="18" charset="0"/>
                          <a:cs typeface="Times New Roman" panose="02020603050405020304" pitchFamily="18" charset="0"/>
                        </a:rPr>
                        <a:t>Phạm</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Thị</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Hồng</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Ninh</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4384415"/>
                  </a:ext>
                </a:extLst>
              </a:tr>
              <a:tr h="281668">
                <a:tc>
                  <a:txBody>
                    <a:bodyPr/>
                    <a:lstStyle/>
                    <a:p>
                      <a:pPr algn="l"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2000" u="none" strike="noStrike">
                          <a:effectLst/>
                          <a:latin typeface="Times New Roman" panose="02020603050405020304" pitchFamily="18" charset="0"/>
                          <a:cs typeface="Times New Roman" panose="02020603050405020304" pitchFamily="18" charset="0"/>
                        </a:rPr>
                        <a:t>Plan</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2000" u="none" strike="noStrike">
                          <a:effectLst/>
                          <a:latin typeface="Times New Roman" panose="02020603050405020304" pitchFamily="18" charset="0"/>
                          <a:cs typeface="Times New Roman" panose="02020603050405020304" pitchFamily="18" charset="0"/>
                        </a:rPr>
                        <a:t>Actual</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195426"/>
                  </a:ext>
                </a:extLst>
              </a:tr>
              <a:tr h="281668">
                <a:tc>
                  <a:txBody>
                    <a:bodyPr/>
                    <a:lstStyle/>
                    <a:p>
                      <a:pPr algn="l" rtl="0" fontAlgn="b"/>
                      <a:r>
                        <a:rPr lang="en-US" sz="2000" u="none" strike="noStrike" dirty="0" err="1">
                          <a:effectLst/>
                          <a:latin typeface="Times New Roman" panose="02020603050405020304" pitchFamily="18" charset="0"/>
                          <a:cs typeface="Times New Roman" panose="02020603050405020304" pitchFamily="18" charset="0"/>
                        </a:rPr>
                        <a:t>Giới</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thiệu</a:t>
                      </a:r>
                      <a:r>
                        <a:rPr lang="en-US" sz="2000" u="none" strike="noStrike" dirty="0">
                          <a:effectLst/>
                          <a:latin typeface="Times New Roman" panose="02020603050405020304" pitchFamily="18" charset="0"/>
                          <a:cs typeface="Times New Roman" panose="02020603050405020304" pitchFamily="18" charset="0"/>
                        </a:rPr>
                        <a:t> (check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5714823"/>
                  </a:ext>
                </a:extLst>
              </a:tr>
              <a:tr h="281668">
                <a:tc>
                  <a:txBody>
                    <a:bodyPr/>
                    <a:lstStyle/>
                    <a:p>
                      <a:pPr algn="l" rtl="0" fontAlgn="b"/>
                      <a:r>
                        <a:rPr lang="en-US" sz="2000" u="none" strike="noStrike" dirty="0" err="1">
                          <a:effectLst/>
                          <a:latin typeface="Times New Roman" panose="02020603050405020304" pitchFamily="18" charset="0"/>
                          <a:cs typeface="Times New Roman" panose="02020603050405020304" pitchFamily="18" charset="0"/>
                        </a:rPr>
                        <a:t>Phân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quyền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quản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trị</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viên</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9</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407338"/>
                  </a:ext>
                </a:extLst>
              </a:tr>
              <a:tr h="281668">
                <a:tc>
                  <a:txBody>
                    <a:bodyPr/>
                    <a:lstStyle/>
                    <a:p>
                      <a:pPr algn="l" rtl="0" fontAlgn="b"/>
                      <a:r>
                        <a:rPr lang="en-US" sz="2000" u="none" strike="noStrike" dirty="0" err="1">
                          <a:effectLst/>
                          <a:latin typeface="Times New Roman" panose="02020603050405020304" pitchFamily="18" charset="0"/>
                          <a:cs typeface="Times New Roman" panose="02020603050405020304" pitchFamily="18" charset="0"/>
                        </a:rPr>
                        <a:t>Thanh</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toán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trực</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tuyến</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10</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8</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688188"/>
                  </a:ext>
                </a:extLst>
              </a:tr>
              <a:tr h="281668">
                <a:tc>
                  <a:txBody>
                    <a:bodyPr/>
                    <a:lstStyle/>
                    <a:p>
                      <a:pPr algn="l" rtl="0" fontAlgn="b"/>
                      <a:r>
                        <a:rPr lang="en-US" sz="2000" u="none" strike="noStrike" dirty="0" err="1">
                          <a:effectLst/>
                          <a:latin typeface="Times New Roman" panose="02020603050405020304" pitchFamily="18" charset="0"/>
                          <a:cs typeface="Times New Roman" panose="02020603050405020304" pitchFamily="18" charset="0"/>
                        </a:rPr>
                        <a:t>Quản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lý</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trên</a:t>
                      </a:r>
                      <a:r>
                        <a:rPr lang="en-US" sz="2000" u="none" strike="noStrike" dirty="0">
                          <a:effectLst/>
                          <a:latin typeface="Times New Roman" panose="02020603050405020304" pitchFamily="18" charset="0"/>
                          <a:cs typeface="Times New Roman" panose="02020603050405020304" pitchFamily="18" charset="0"/>
                        </a:rPr>
                        <a:t> DevOps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 </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13</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66239"/>
                  </a:ext>
                </a:extLst>
              </a:tr>
              <a:tr h="284655">
                <a:tc>
                  <a:txBody>
                    <a:bodyPr/>
                    <a:lstStyle/>
                    <a:p>
                      <a:pPr algn="l" rtl="0" fontAlgn="b"/>
                      <a:r>
                        <a:rPr lang="vi-VN" sz="2000" u="none" strike="noStrike" dirty="0">
                          <a:effectLst/>
                          <a:latin typeface="Times New Roman" panose="02020603050405020304" pitchFamily="18" charset="0"/>
                          <a:cs typeface="Times New Roman" panose="02020603050405020304" pitchFamily="18" charset="0"/>
                        </a:rPr>
                        <a:t>Quản lý lượt xe vào theo tháng</a:t>
                      </a:r>
                      <a:endParaRPr lang="vi-V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486711"/>
                  </a:ext>
                </a:extLst>
              </a:tr>
              <a:tr h="281668">
                <a:tc>
                  <a:txBody>
                    <a:bodyPr/>
                    <a:lstStyle/>
                    <a:p>
                      <a:pPr algn="l" fontAlgn="b"/>
                      <a:r>
                        <a:rPr lang="en-US" sz="2000" u="none" strike="noStrike" dirty="0" err="1">
                          <a:effectLst/>
                          <a:latin typeface="Times New Roman" panose="02020603050405020304" pitchFamily="18" charset="0"/>
                          <a:cs typeface="Times New Roman" panose="02020603050405020304" pitchFamily="18" charset="0"/>
                        </a:rPr>
                        <a:t>Kiểm</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tra</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quản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lý</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số</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tiền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giữ</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xe</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3806103"/>
                  </a:ext>
                </a:extLst>
              </a:tr>
              <a:tr h="281668">
                <a:tc>
                  <a:txBody>
                    <a:bodyPr/>
                    <a:lstStyle/>
                    <a:p>
                      <a:pPr algn="l" fontAlgn="b"/>
                      <a:r>
                        <a:rPr lang="en-US" sz="2000" u="none" strike="noStrike" dirty="0" err="1">
                          <a:effectLst/>
                          <a:latin typeface="Times New Roman" panose="02020603050405020304" pitchFamily="18" charset="0"/>
                          <a:cs typeface="Times New Roman" panose="02020603050405020304" pitchFamily="18" charset="0"/>
                        </a:rPr>
                        <a:t>Kiểm</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tra</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quản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lý</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nhân</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sự</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theo</a:t>
                      </a:r>
                      <a:r>
                        <a:rPr lang="en-US" sz="2000" u="none" strike="noStrike" dirty="0">
                          <a:effectLst/>
                          <a:latin typeface="Times New Roman" panose="02020603050405020304" pitchFamily="18" charset="0"/>
                          <a:cs typeface="Times New Roman" panose="02020603050405020304" pitchFamily="18" charset="0"/>
                        </a:rPr>
                        <a:t> ca</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33366"/>
                  </a:ext>
                </a:extLst>
              </a:tr>
              <a:tr h="281668">
                <a:tc>
                  <a:txBody>
                    <a:bodyPr/>
                    <a:lstStyle/>
                    <a:p>
                      <a:pPr algn="l" fontAlgn="b"/>
                      <a:r>
                        <a:rPr lang="en-US" sz="2000" u="none" strike="noStrike" dirty="0" err="1">
                          <a:effectLst/>
                          <a:latin typeface="Times New Roman" panose="02020603050405020304" pitchFamily="18" charset="0"/>
                          <a:cs typeface="Times New Roman" panose="02020603050405020304" pitchFamily="18" charset="0"/>
                        </a:rPr>
                        <a:t>Đăng</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kỳ</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giữ</a:t>
                      </a:r>
                      <a:r>
                        <a:rPr lang="en-US" sz="2000" u="none" strike="noStrike" dirty="0">
                          <a:effectLst/>
                          <a:latin typeface="Times New Roman" panose="02020603050405020304" pitchFamily="18" charset="0"/>
                          <a:cs typeface="Times New Roman" panose="02020603050405020304" pitchFamily="18" charset="0"/>
                        </a:rPr>
                        <a:t> </a:t>
                      </a:r>
                      <a:r>
                        <a:rPr lang="en-US" sz="2000" u="none" strike="noStrike" dirty="0" err="1">
                          <a:effectLst/>
                          <a:latin typeface="Times New Roman" panose="02020603050405020304" pitchFamily="18" charset="0"/>
                          <a:cs typeface="Times New Roman" panose="02020603050405020304" pitchFamily="18" charset="0"/>
                        </a:rPr>
                        <a:t>xe</a:t>
                      </a:r>
                      <a:r>
                        <a:rPr lang="en-US" sz="2000" u="none" strike="noStrike" dirty="0">
                          <a:effectLst/>
                          <a:latin typeface="Times New Roman" panose="02020603050405020304" pitchFamily="18" charset="0"/>
                          <a:cs typeface="Times New Roman" panose="02020603050405020304" pitchFamily="18" charset="0"/>
                        </a:rPr>
                        <a:t> (check)</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352683"/>
                  </a:ext>
                </a:extLst>
              </a:tr>
              <a:tr h="281668">
                <a:tc>
                  <a:txBody>
                    <a:bodyPr/>
                    <a:lstStyle/>
                    <a:p>
                      <a:pPr algn="l" rtl="0" fontAlgn="b"/>
                      <a:r>
                        <a:rPr lang="en-US" sz="2000" u="none" strike="noStrike">
                          <a:effectLst/>
                          <a:latin typeface="Times New Roman" panose="02020603050405020304" pitchFamily="18" charset="0"/>
                          <a:cs typeface="Times New Roman" panose="02020603050405020304" pitchFamily="18" charset="0"/>
                        </a:rPr>
                        <a:t>Testing và hoàn chỉnh dự án</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21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4971833"/>
                  </a:ext>
                </a:extLst>
              </a:tr>
              <a:tr h="281668">
                <a:tc>
                  <a:txBody>
                    <a:bodyPr/>
                    <a:lstStyle/>
                    <a:p>
                      <a:pPr algn="l" rtl="0" fontAlgn="b"/>
                      <a:r>
                        <a:rPr lang="en-US" sz="2000" u="none" strike="noStrike">
                          <a:effectLst/>
                          <a:latin typeface="Times New Roman" panose="02020603050405020304" pitchFamily="18" charset="0"/>
                          <a:cs typeface="Times New Roman" panose="02020603050405020304" pitchFamily="18" charset="0"/>
                        </a:rPr>
                        <a:t>Làm báo cáo tổng kết dự án</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4369969"/>
                  </a:ext>
                </a:extLst>
              </a:tr>
              <a:tr h="281668">
                <a:tc>
                  <a:txBody>
                    <a:bodyPr/>
                    <a:lstStyle/>
                    <a:p>
                      <a:pPr algn="l" rtl="0" fontAlgn="b"/>
                      <a:r>
                        <a:rPr lang="en-US" sz="2000" u="none" strike="noStrike">
                          <a:effectLst/>
                          <a:latin typeface="Times New Roman" panose="02020603050405020304" pitchFamily="18" charset="0"/>
                          <a:cs typeface="Times New Roman" panose="02020603050405020304" pitchFamily="18" charset="0"/>
                        </a:rPr>
                        <a:t>Tổng</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55</a:t>
                      </a:r>
                      <a:endParaRPr lang="en-US"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47.5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879483"/>
                  </a:ext>
                </a:extLst>
              </a:tr>
            </a:tbl>
          </a:graphicData>
        </a:graphic>
      </p:graphicFrame>
      <p:graphicFrame>
        <p:nvGraphicFramePr>
          <p:cNvPr id="14" name="Chart 13"/>
          <p:cNvGraphicFramePr/>
          <p:nvPr>
            <p:extLst>
              <p:ext uri="{D42A27DB-BD31-4B8C-83A1-F6EECF244321}">
                <p14:modId xmlns:p14="http://schemas.microsoft.com/office/powerpoint/2010/main" val="2674003637"/>
              </p:ext>
            </p:extLst>
          </p:nvPr>
        </p:nvGraphicFramePr>
        <p:xfrm>
          <a:off x="5709921" y="1524000"/>
          <a:ext cx="6756400" cy="43110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4580933"/>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2"/>
          <p:cNvGrpSpPr/>
          <p:nvPr/>
        </p:nvGrpSpPr>
        <p:grpSpPr>
          <a:xfrm>
            <a:off x="87683" y="91710"/>
            <a:ext cx="1629410" cy="232410"/>
            <a:chOff x="12" y="410"/>
            <a:chExt cx="2566" cy="680"/>
          </a:xfrm>
        </p:grpSpPr>
        <p:sp>
          <p:nvSpPr>
            <p:cNvPr id="4"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5"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6"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7"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8" name="TextBox 7"/>
          <p:cNvSpPr txBox="1"/>
          <p:nvPr/>
        </p:nvSpPr>
        <p:spPr>
          <a:xfrm>
            <a:off x="3934691" y="307975"/>
            <a:ext cx="3371273" cy="461665"/>
          </a:xfrm>
          <a:prstGeom prst="rect">
            <a:avLst/>
          </a:prstGeom>
          <a:solidFill>
            <a:srgbClr val="F4879C"/>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Effort </a:t>
            </a:r>
            <a:r>
              <a:rPr lang="en-US" sz="2400" dirty="0" err="1" smtClean="0">
                <a:latin typeface="Times New Roman" panose="02020603050405020304" pitchFamily="18" charset="0"/>
                <a:cs typeface="Times New Roman" panose="02020603050405020304" pitchFamily="18" charset="0"/>
              </a:rPr>
              <a:t>mỗi</a:t>
            </a:r>
            <a:r>
              <a:rPr lang="en-US" sz="2400" dirty="0" smtClean="0">
                <a:latin typeface="Times New Roman" panose="02020603050405020304" pitchFamily="18" charset="0"/>
                <a:cs typeface="Times New Roman" panose="02020603050405020304" pitchFamily="18" charset="0"/>
              </a:rPr>
              <a:t> team member</a:t>
            </a:r>
            <a:endParaRPr lang="en-US" sz="24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387870601"/>
              </p:ext>
            </p:extLst>
          </p:nvPr>
        </p:nvGraphicFramePr>
        <p:xfrm>
          <a:off x="87683" y="1590617"/>
          <a:ext cx="5313681" cy="3665220"/>
        </p:xfrm>
        <a:graphic>
          <a:graphicData uri="http://schemas.openxmlformats.org/drawingml/2006/table">
            <a:tbl>
              <a:tblPr>
                <a:tableStyleId>{5C22544A-7EE6-4342-B048-85BDC9FD1C3A}</a:tableStyleId>
              </a:tblPr>
              <a:tblGrid>
                <a:gridCol w="3952784">
                  <a:extLst>
                    <a:ext uri="{9D8B030D-6E8A-4147-A177-3AD203B41FA5}">
                      <a16:colId xmlns:a16="http://schemas.microsoft.com/office/drawing/2014/main" val="330733989"/>
                    </a:ext>
                  </a:extLst>
                </a:gridCol>
                <a:gridCol w="675209">
                  <a:extLst>
                    <a:ext uri="{9D8B030D-6E8A-4147-A177-3AD203B41FA5}">
                      <a16:colId xmlns:a16="http://schemas.microsoft.com/office/drawing/2014/main" val="2918675198"/>
                    </a:ext>
                  </a:extLst>
                </a:gridCol>
                <a:gridCol w="685688">
                  <a:extLst>
                    <a:ext uri="{9D8B030D-6E8A-4147-A177-3AD203B41FA5}">
                      <a16:colId xmlns:a16="http://schemas.microsoft.com/office/drawing/2014/main" val="4261250003"/>
                    </a:ext>
                  </a:extLst>
                </a:gridCol>
              </a:tblGrid>
              <a:tr h="261185">
                <a:tc gridSpan="3">
                  <a:txBody>
                    <a:bodyPr/>
                    <a:lstStyle/>
                    <a:p>
                      <a:pPr algn="ctr" rtl="0" fontAlgn="b"/>
                      <a:r>
                        <a:rPr lang="en-US" sz="1800" u="none" strike="noStrike" dirty="0" err="1">
                          <a:effectLst/>
                          <a:latin typeface="Times New Roman" panose="02020603050405020304" pitchFamily="18" charset="0"/>
                          <a:cs typeface="Times New Roman" panose="02020603050405020304" pitchFamily="18" charset="0"/>
                        </a:rPr>
                        <a:t>Nguyễn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Thị</a:t>
                      </a:r>
                      <a:r>
                        <a:rPr lang="en-US" sz="1800" u="none" strike="noStrike" dirty="0">
                          <a:effectLst/>
                          <a:latin typeface="Times New Roman" panose="02020603050405020304" pitchFamily="18" charset="0"/>
                          <a:cs typeface="Times New Roman" panose="02020603050405020304" pitchFamily="18" charset="0"/>
                        </a:rPr>
                        <a:t> Kim Loan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8795607"/>
                  </a:ext>
                </a:extLst>
              </a:tr>
              <a:tr h="261185">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Task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Plan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Actual</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3572608"/>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và</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tạo</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nội</a:t>
                      </a:r>
                      <a:r>
                        <a:rPr lang="en-US" sz="1800" u="none" strike="noStrike" dirty="0">
                          <a:effectLst/>
                          <a:latin typeface="Times New Roman" panose="02020603050405020304" pitchFamily="18" charset="0"/>
                          <a:cs typeface="Times New Roman" panose="02020603050405020304" pitchFamily="18" charset="0"/>
                        </a:rPr>
                        <a:t> dung </a:t>
                      </a:r>
                      <a:r>
                        <a:rPr lang="en-US" sz="1800" u="none" strike="noStrike" dirty="0" err="1">
                          <a:effectLst/>
                          <a:latin typeface="Times New Roman" panose="02020603050405020304" pitchFamily="18" charset="0"/>
                          <a:cs typeface="Times New Roman" panose="02020603050405020304" pitchFamily="18" charset="0"/>
                        </a:rPr>
                        <a:t>giới</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thiệu</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6</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3940789"/>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Xuất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quả</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số</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lần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giữ</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xe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27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965795"/>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Tạo</a:t>
                      </a:r>
                      <a:r>
                        <a:rPr lang="en-US" sz="1800" u="none" strike="noStrike" dirty="0">
                          <a:effectLst/>
                          <a:latin typeface="Times New Roman" panose="02020603050405020304" pitchFamily="18" charset="0"/>
                          <a:cs typeface="Times New Roman" panose="02020603050405020304" pitchFamily="18" charset="0"/>
                        </a:rPr>
                        <a:t> google form </a:t>
                      </a:r>
                      <a:r>
                        <a:rPr lang="en-US" sz="1800" u="none" strike="noStrike" dirty="0" err="1">
                          <a:effectLst/>
                          <a:latin typeface="Times New Roman" panose="02020603050405020304" pitchFamily="18" charset="0"/>
                          <a:cs typeface="Times New Roman" panose="02020603050405020304" pitchFamily="18" charset="0"/>
                        </a:rPr>
                        <a:t>thu</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thập</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thông</a:t>
                      </a:r>
                      <a:r>
                        <a:rPr lang="en-US" sz="1800" u="none" strike="noStrike" dirty="0">
                          <a:effectLst/>
                          <a:latin typeface="Times New Roman" panose="02020603050405020304" pitchFamily="18" charset="0"/>
                          <a:cs typeface="Times New Roman" panose="02020603050405020304" pitchFamily="18" charset="0"/>
                        </a:rPr>
                        <a:t> tin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7261786"/>
                  </a:ext>
                </a:extLst>
              </a:tr>
              <a:tr h="261185">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Quản lý lượt xe ra theo tháng</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14</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132613"/>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Thống</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kê</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số</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tiền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theo</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kỳ</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30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790402"/>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Quản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lý</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trang</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tạo</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mã</a:t>
                      </a:r>
                      <a:r>
                        <a:rPr lang="en-US" sz="1800" u="none" strike="noStrike" dirty="0">
                          <a:effectLst/>
                          <a:latin typeface="Times New Roman" panose="02020603050405020304" pitchFamily="18" charset="0"/>
                          <a:cs typeface="Times New Roman" panose="02020603050405020304" pitchFamily="18" charset="0"/>
                        </a:rPr>
                        <a:t> QR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12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98316"/>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footer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082188"/>
                  </a:ext>
                </a:extLst>
              </a:tr>
              <a:tr h="261185">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Quản lý lượt xe vào theo tháng</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15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370867"/>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Làm</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báo</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cáo</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thúc</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dự</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án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 </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053882"/>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Kết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thúc</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dự</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án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3</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4</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9961997"/>
                  </a:ext>
                </a:extLst>
              </a:tr>
              <a:tr h="261185">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Tổng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107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44</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865161"/>
                  </a:ext>
                </a:extLst>
              </a:tr>
            </a:tbl>
          </a:graphicData>
        </a:graphic>
      </p:graphicFrame>
      <p:graphicFrame>
        <p:nvGraphicFramePr>
          <p:cNvPr id="10" name="Chart 9"/>
          <p:cNvGraphicFramePr/>
          <p:nvPr>
            <p:extLst>
              <p:ext uri="{D42A27DB-BD31-4B8C-83A1-F6EECF244321}">
                <p14:modId xmlns:p14="http://schemas.microsoft.com/office/powerpoint/2010/main" val="1798700760"/>
              </p:ext>
            </p:extLst>
          </p:nvPr>
        </p:nvGraphicFramePr>
        <p:xfrm>
          <a:off x="5476239" y="1072457"/>
          <a:ext cx="6715761" cy="45063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569712"/>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76"/>
          <p:cNvCxnSpPr/>
          <p:nvPr/>
        </p:nvCxnSpPr>
        <p:spPr>
          <a:xfrm flipH="1">
            <a:off x="87683" y="307975"/>
            <a:ext cx="12104317" cy="1"/>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22"/>
          <p:cNvGrpSpPr/>
          <p:nvPr/>
        </p:nvGrpSpPr>
        <p:grpSpPr>
          <a:xfrm>
            <a:off x="87683" y="91710"/>
            <a:ext cx="1629410" cy="232410"/>
            <a:chOff x="12" y="410"/>
            <a:chExt cx="2566" cy="680"/>
          </a:xfrm>
        </p:grpSpPr>
        <p:sp>
          <p:nvSpPr>
            <p:cNvPr id="5"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6"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7"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8"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10" name="TextBox 9"/>
          <p:cNvSpPr txBox="1"/>
          <p:nvPr/>
        </p:nvSpPr>
        <p:spPr>
          <a:xfrm>
            <a:off x="3934691" y="307975"/>
            <a:ext cx="3371273" cy="461665"/>
          </a:xfrm>
          <a:prstGeom prst="rect">
            <a:avLst/>
          </a:prstGeom>
          <a:solidFill>
            <a:srgbClr val="F4879C"/>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Effort </a:t>
            </a:r>
            <a:r>
              <a:rPr lang="en-US" sz="2400" dirty="0" err="1" smtClean="0">
                <a:latin typeface="Times New Roman" panose="02020603050405020304" pitchFamily="18" charset="0"/>
                <a:cs typeface="Times New Roman" panose="02020603050405020304" pitchFamily="18" charset="0"/>
              </a:rPr>
              <a:t>mỗi</a:t>
            </a:r>
            <a:r>
              <a:rPr lang="en-US" sz="2400" dirty="0" smtClean="0">
                <a:latin typeface="Times New Roman" panose="02020603050405020304" pitchFamily="18" charset="0"/>
                <a:cs typeface="Times New Roman" panose="02020603050405020304" pitchFamily="18" charset="0"/>
              </a:rPr>
              <a:t> team member</a:t>
            </a:r>
            <a:endParaRPr lang="en-US" sz="2400" dirty="0">
              <a:latin typeface="Times New Roman" panose="02020603050405020304" pitchFamily="18" charset="0"/>
              <a:cs typeface="Times New Roman" panose="02020603050405020304" pitchFamily="18" charset="0"/>
            </a:endParaRPr>
          </a:p>
        </p:txBody>
      </p:sp>
      <p:graphicFrame>
        <p:nvGraphicFramePr>
          <p:cNvPr id="11" name="Chart 10"/>
          <p:cNvGraphicFramePr/>
          <p:nvPr>
            <p:extLst>
              <p:ext uri="{D42A27DB-BD31-4B8C-83A1-F6EECF244321}">
                <p14:modId xmlns:p14="http://schemas.microsoft.com/office/powerpoint/2010/main" val="1069915007"/>
              </p:ext>
            </p:extLst>
          </p:nvPr>
        </p:nvGraphicFramePr>
        <p:xfrm>
          <a:off x="6343041" y="2156143"/>
          <a:ext cx="5947357" cy="42367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31606799"/>
              </p:ext>
            </p:extLst>
          </p:nvPr>
        </p:nvGraphicFramePr>
        <p:xfrm>
          <a:off x="541020" y="2496503"/>
          <a:ext cx="5156200" cy="3253740"/>
        </p:xfrm>
        <a:graphic>
          <a:graphicData uri="http://schemas.openxmlformats.org/drawingml/2006/table">
            <a:tbl>
              <a:tblPr>
                <a:tableStyleId>{5C22544A-7EE6-4342-B048-85BDC9FD1C3A}</a:tableStyleId>
              </a:tblPr>
              <a:tblGrid>
                <a:gridCol w="3568700">
                  <a:extLst>
                    <a:ext uri="{9D8B030D-6E8A-4147-A177-3AD203B41FA5}">
                      <a16:colId xmlns:a16="http://schemas.microsoft.com/office/drawing/2014/main" val="2313266684"/>
                    </a:ext>
                  </a:extLst>
                </a:gridCol>
                <a:gridCol w="609600">
                  <a:extLst>
                    <a:ext uri="{9D8B030D-6E8A-4147-A177-3AD203B41FA5}">
                      <a16:colId xmlns:a16="http://schemas.microsoft.com/office/drawing/2014/main" val="2832471318"/>
                    </a:ext>
                  </a:extLst>
                </a:gridCol>
                <a:gridCol w="977900">
                  <a:extLst>
                    <a:ext uri="{9D8B030D-6E8A-4147-A177-3AD203B41FA5}">
                      <a16:colId xmlns:a16="http://schemas.microsoft.com/office/drawing/2014/main" val="3770410505"/>
                    </a:ext>
                  </a:extLst>
                </a:gridCol>
              </a:tblGrid>
              <a:tr h="297180">
                <a:tc gridSpan="3">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Cao </a:t>
                      </a:r>
                      <a:r>
                        <a:rPr lang="en-US" sz="1800" u="none" strike="noStrike" dirty="0" err="1">
                          <a:effectLst/>
                          <a:latin typeface="Times New Roman" panose="02020603050405020304" pitchFamily="18" charset="0"/>
                          <a:cs typeface="Times New Roman" panose="02020603050405020304" pitchFamily="18" charset="0"/>
                        </a:rPr>
                        <a:t>Châu</a:t>
                      </a:r>
                      <a:r>
                        <a:rPr lang="en-US" sz="1800" u="none" strike="noStrike" dirty="0">
                          <a:effectLst/>
                          <a:latin typeface="Times New Roman" panose="02020603050405020304" pitchFamily="18" charset="0"/>
                          <a:cs typeface="Times New Roman" panose="02020603050405020304" pitchFamily="18" charset="0"/>
                        </a:rPr>
                        <a:t> Minh</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37891281"/>
                  </a:ext>
                </a:extLst>
              </a:tr>
              <a:tr h="297180">
                <a:tc>
                  <a:txBody>
                    <a:bodyPr/>
                    <a:lstStyle/>
                    <a:p>
                      <a:pPr algn="l" fontAlgn="b"/>
                      <a:r>
                        <a:rPr lang="en-US" sz="1800" u="none" strike="noStrike" dirty="0">
                          <a:effectLst/>
                          <a:latin typeface="Times New Roman" panose="02020603050405020304" pitchFamily="18" charset="0"/>
                          <a:cs typeface="Times New Roman" panose="02020603050405020304" pitchFamily="18" charset="0"/>
                        </a:rPr>
                        <a:t> </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Plan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Actual</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470603"/>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header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39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276060"/>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Quản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lý</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thời</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gian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làm</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việc</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838359"/>
                  </a:ext>
                </a:extLst>
              </a:tr>
              <a:tr h="277177">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Thanh</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toán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trực</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tiếp</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283017"/>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Tạo</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mã</a:t>
                      </a:r>
                      <a:r>
                        <a:rPr lang="en-US" sz="1800" u="none" strike="noStrike" dirty="0">
                          <a:effectLst/>
                          <a:latin typeface="Times New Roman" panose="02020603050405020304" pitchFamily="18" charset="0"/>
                          <a:cs typeface="Times New Roman" panose="02020603050405020304" pitchFamily="18" charset="0"/>
                        </a:rPr>
                        <a:t> QR code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566197"/>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Xuất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quả</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số</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lần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giữ</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xe</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476833"/>
                  </a:ext>
                </a:extLst>
              </a:tr>
              <a:tr h="297180">
                <a:tc>
                  <a:txBody>
                    <a:bodyPr/>
                    <a:lstStyle/>
                    <a:p>
                      <a:pPr algn="l" rtl="0" fontAlgn="b"/>
                      <a:r>
                        <a:rPr lang="en-US" sz="1800" u="none" strike="noStrike" dirty="0">
                          <a:effectLst/>
                          <a:latin typeface="Times New Roman" panose="02020603050405020304" pitchFamily="18" charset="0"/>
                          <a:cs typeface="Times New Roman" panose="02020603050405020304" pitchFamily="18" charset="0"/>
                        </a:rPr>
                        <a:t>Logout admin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24033"/>
                  </a:ext>
                </a:extLst>
              </a:tr>
              <a:tr h="297180">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Quản lý lượt xe vào theo tháng</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2059929"/>
                  </a:ext>
                </a:extLst>
              </a:tr>
              <a:tr h="297180">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Xuất kết quả QR code</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36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891277"/>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Tổng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133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67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2866766"/>
                  </a:ext>
                </a:extLst>
              </a:tr>
            </a:tbl>
          </a:graphicData>
        </a:graphic>
      </p:graphicFrame>
    </p:spTree>
    <p:extLst>
      <p:ext uri="{BB962C8B-B14F-4D97-AF65-F5344CB8AC3E}">
        <p14:creationId xmlns:p14="http://schemas.microsoft.com/office/powerpoint/2010/main" val="3435677229"/>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79" name="그룹 78"/>
          <p:cNvGrpSpPr/>
          <p:nvPr/>
        </p:nvGrpSpPr>
        <p:grpSpPr>
          <a:xfrm>
            <a:off x="217765" y="1156344"/>
            <a:ext cx="9632783" cy="677981"/>
            <a:chOff x="0" y="2757930"/>
            <a:chExt cx="7308305" cy="1184059"/>
          </a:xfrm>
        </p:grpSpPr>
        <p:grpSp>
          <p:nvGrpSpPr>
            <p:cNvPr id="80" name="그룹 79"/>
            <p:cNvGrpSpPr/>
            <p:nvPr/>
          </p:nvGrpSpPr>
          <p:grpSpPr>
            <a:xfrm>
              <a:off x="395288" y="2757930"/>
              <a:ext cx="6095776" cy="784378"/>
              <a:chOff x="1835696" y="2460748"/>
              <a:chExt cx="6095776" cy="1568754"/>
            </a:xfrm>
          </p:grpSpPr>
          <p:grpSp>
            <p:nvGrpSpPr>
              <p:cNvPr id="88" name="그룹 87"/>
              <p:cNvGrpSpPr/>
              <p:nvPr/>
            </p:nvGrpSpPr>
            <p:grpSpPr>
              <a:xfrm rot="5400000">
                <a:off x="2166800" y="3207119"/>
                <a:ext cx="1568751" cy="76009"/>
                <a:chOff x="-140841" y="1028228"/>
                <a:chExt cx="9285984" cy="45719"/>
              </a:xfrm>
            </p:grpSpPr>
            <p:sp>
              <p:nvSpPr>
                <p:cNvPr id="91" name="직사각형 90"/>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2" name="직사각형 91"/>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3" name="직사각형 92"/>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4" name="직사각형 93"/>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5" name="직사각형 94"/>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6" name="직사각형 95"/>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89" name="직사각형 88"/>
              <p:cNvSpPr/>
              <p:nvPr/>
            </p:nvSpPr>
            <p:spPr>
              <a:xfrm>
                <a:off x="2820012" y="2460751"/>
                <a:ext cx="5111460" cy="15687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0" name="직사각형 89"/>
              <p:cNvSpPr/>
              <p:nvPr/>
            </p:nvSpPr>
            <p:spPr>
              <a:xfrm>
                <a:off x="1835696" y="2460748"/>
                <a:ext cx="1077477" cy="15687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2800" b="1" dirty="0" smtClean="0">
                    <a:solidFill>
                      <a:schemeClr val="tx1"/>
                    </a:solidFill>
                  </a:rPr>
                  <a:t>01</a:t>
                </a:r>
                <a:endParaRPr lang="ko-KR" altLang="en-US" sz="2800" b="1" dirty="0">
                  <a:solidFill>
                    <a:schemeClr val="tx1"/>
                  </a:solidFill>
                </a:endParaRPr>
              </a:p>
            </p:txBody>
          </p:sp>
        </p:grpSp>
        <p:sp>
          <p:nvSpPr>
            <p:cNvPr id="87" name="직사각형 86"/>
            <p:cNvSpPr/>
            <p:nvPr/>
          </p:nvSpPr>
          <p:spPr>
            <a:xfrm>
              <a:off x="1713419" y="2866957"/>
              <a:ext cx="3784151" cy="1075032"/>
            </a:xfrm>
            <a:prstGeom prst="rect">
              <a:avLst/>
            </a:prstGeom>
          </p:spPr>
          <p:txBody>
            <a:bodyPr wrap="square" lIns="0" tIns="0" rIns="0" bIns="0">
              <a:spAutoFit/>
            </a:bodyPr>
            <a:lstStyle/>
            <a:p>
              <a:pPr>
                <a:buClr>
                  <a:prstClr val="white"/>
                </a:buClr>
                <a:defRPr/>
              </a:pPr>
              <a:r>
                <a:rPr lang="en-US" sz="2000" b="1" dirty="0">
                  <a:latin typeface="Times New Roman" pitchFamily="18" charset="0"/>
                  <a:cs typeface="Times New Roman" pitchFamily="18" charset="0"/>
                </a:rPr>
                <a:t>Tổng quát dự </a:t>
              </a:r>
              <a:r>
                <a:rPr lang="en-US" sz="2000" b="1" dirty="0" smtClean="0">
                  <a:latin typeface="Times New Roman" pitchFamily="18" charset="0"/>
                  <a:cs typeface="Times New Roman" pitchFamily="18" charset="0"/>
                </a:rPr>
                <a:t>án</a:t>
              </a:r>
              <a:r>
                <a:rPr lang="vi-VN"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a:p>
              <a:pPr>
                <a:buClr>
                  <a:prstClr val="white"/>
                </a:buClr>
                <a:defRPr/>
              </a:pPr>
              <a:endParaRPr lang="zh-CN" altLang="en-US" sz="2000" b="1" dirty="0">
                <a:solidFill>
                  <a:schemeClr val="tx1">
                    <a:lumMod val="75000"/>
                    <a:lumOff val="25000"/>
                  </a:schemeClr>
                </a:solidFill>
                <a:latin typeface="Times New Roman" pitchFamily="18" charset="0"/>
                <a:ea typeface="Malgun Gothic Semilight" panose="020B0502040204020203" pitchFamily="34" charset="-122"/>
                <a:cs typeface="Times New Roman" pitchFamily="18" charset="0"/>
              </a:endParaRPr>
            </a:p>
          </p:txBody>
        </p:sp>
        <p:pic>
          <p:nvPicPr>
            <p:cNvPr id="82" name="그림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sp>
          <p:nvSpPr>
            <p:cNvPr id="84" name="speed"/>
            <p:cNvSpPr txBox="1">
              <a:spLocks noChangeArrowheads="1"/>
            </p:cNvSpPr>
            <p:nvPr/>
          </p:nvSpPr>
          <p:spPr bwMode="auto">
            <a:xfrm>
              <a:off x="908125" y="3346212"/>
              <a:ext cx="401231" cy="425591"/>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endParaRPr lang="en-US" altLang="ko-KR" sz="26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97" name="그룹 96"/>
          <p:cNvGrpSpPr/>
          <p:nvPr/>
        </p:nvGrpSpPr>
        <p:grpSpPr>
          <a:xfrm>
            <a:off x="207121" y="1736892"/>
            <a:ext cx="9615877" cy="686297"/>
            <a:chOff x="0" y="2627199"/>
            <a:chExt cx="7308305" cy="1074945"/>
          </a:xfrm>
        </p:grpSpPr>
        <p:grpSp>
          <p:nvGrpSpPr>
            <p:cNvPr id="98" name="그룹 97"/>
            <p:cNvGrpSpPr/>
            <p:nvPr/>
          </p:nvGrpSpPr>
          <p:grpSpPr>
            <a:xfrm>
              <a:off x="395288" y="2627199"/>
              <a:ext cx="5871300" cy="915107"/>
              <a:chOff x="1835696" y="2199287"/>
              <a:chExt cx="5871300" cy="1830212"/>
            </a:xfrm>
          </p:grpSpPr>
          <p:grpSp>
            <p:nvGrpSpPr>
              <p:cNvPr id="106" name="그룹 105"/>
              <p:cNvGrpSpPr/>
              <p:nvPr/>
            </p:nvGrpSpPr>
            <p:grpSpPr>
              <a:xfrm rot="5400000">
                <a:off x="2166800" y="3207119"/>
                <a:ext cx="1568751" cy="76009"/>
                <a:chOff x="-140841" y="1028228"/>
                <a:chExt cx="9285984" cy="45719"/>
              </a:xfrm>
            </p:grpSpPr>
            <p:sp>
              <p:nvSpPr>
                <p:cNvPr id="109" name="직사각형 108"/>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0" name="직사각형 109"/>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1" name="직사각형 110"/>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2" name="직사각형 111"/>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3" name="직사각형 112"/>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4" name="직사각형 113"/>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07" name="직사각형 106"/>
              <p:cNvSpPr/>
              <p:nvPr/>
            </p:nvSpPr>
            <p:spPr>
              <a:xfrm>
                <a:off x="1947463" y="2199287"/>
                <a:ext cx="5759533" cy="15687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08" name="직사각형 107"/>
              <p:cNvSpPr/>
              <p:nvPr/>
            </p:nvSpPr>
            <p:spPr>
              <a:xfrm>
                <a:off x="1835696" y="2460748"/>
                <a:ext cx="1077477" cy="1568751"/>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05" name="직사각형 104"/>
            <p:cNvSpPr/>
            <p:nvPr/>
          </p:nvSpPr>
          <p:spPr>
            <a:xfrm>
              <a:off x="1713419" y="2866958"/>
              <a:ext cx="3784151" cy="835186"/>
            </a:xfrm>
            <a:prstGeom prst="rect">
              <a:avLst/>
            </a:prstGeom>
          </p:spPr>
          <p:txBody>
            <a:bodyPr wrap="square" lIns="0" tIns="0" rIns="0" bIns="0">
              <a:spAutoFit/>
            </a:bodyPr>
            <a:lstStyle/>
            <a:p>
              <a:pPr>
                <a:buClr>
                  <a:prstClr val="white"/>
                </a:buClr>
                <a:defRPr/>
              </a:pPr>
              <a:r>
                <a:rPr lang="en-US" sz="2000" b="1" dirty="0">
                  <a:latin typeface="Times New Roman" pitchFamily="18" charset="0"/>
                  <a:cs typeface="Times New Roman" pitchFamily="18" charset="0"/>
                </a:rPr>
                <a:t>Cơ cấu tổ </a:t>
              </a:r>
              <a:r>
                <a:rPr lang="en-US" sz="2000" b="1" dirty="0" smtClean="0">
                  <a:latin typeface="Times New Roman" pitchFamily="18" charset="0"/>
                  <a:cs typeface="Times New Roman" pitchFamily="18" charset="0"/>
                </a:rPr>
                <a:t>chức</a:t>
              </a:r>
              <a:r>
                <a:rPr lang="vi-VN"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a:p>
              <a:pPr>
                <a:buClr>
                  <a:prstClr val="white"/>
                </a:buClr>
                <a:defRPr/>
              </a:pP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0" name="그림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sp>
          <p:nvSpPr>
            <p:cNvPr id="102" name="speed"/>
            <p:cNvSpPr txBox="1">
              <a:spLocks noChangeArrowheads="1"/>
            </p:cNvSpPr>
            <p:nvPr/>
          </p:nvSpPr>
          <p:spPr bwMode="auto">
            <a:xfrm>
              <a:off x="499805" y="2831746"/>
              <a:ext cx="750663" cy="57848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400" b="1" dirty="0" smtClean="0">
                  <a:latin typeface="Tahoma" panose="020B0604030504040204" pitchFamily="34" charset="0"/>
                  <a:ea typeface="Tahoma" panose="020B0604030504040204" pitchFamily="34" charset="0"/>
                  <a:cs typeface="Tahoma" panose="020B0604030504040204" pitchFamily="34" charset="0"/>
                </a:rPr>
                <a:t> </a:t>
              </a:r>
              <a:r>
                <a:rPr lang="vi-VN" altLang="ko-KR" sz="2400" b="1" dirty="0" smtClean="0">
                  <a:latin typeface="Tahoma" panose="020B0604030504040204" pitchFamily="34" charset="0"/>
                  <a:ea typeface="Tahoma" panose="020B0604030504040204" pitchFamily="34" charset="0"/>
                  <a:cs typeface="Tahoma" panose="020B0604030504040204" pitchFamily="34" charset="0"/>
                </a:rPr>
                <a:t>02</a:t>
              </a:r>
              <a:endParaRPr lang="en-US" altLang="ko-KR" sz="2400" b="1"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그룹 114"/>
          <p:cNvGrpSpPr/>
          <p:nvPr/>
        </p:nvGrpSpPr>
        <p:grpSpPr>
          <a:xfrm>
            <a:off x="365441" y="3941983"/>
            <a:ext cx="10003473" cy="785765"/>
            <a:chOff x="0" y="2757929"/>
            <a:chExt cx="8022887" cy="1382610"/>
          </a:xfrm>
        </p:grpSpPr>
        <p:grpSp>
          <p:nvGrpSpPr>
            <p:cNvPr id="116" name="그룹 115"/>
            <p:cNvGrpSpPr/>
            <p:nvPr/>
          </p:nvGrpSpPr>
          <p:grpSpPr>
            <a:xfrm>
              <a:off x="328224" y="2757929"/>
              <a:ext cx="7694663" cy="1233304"/>
              <a:chOff x="1768632" y="2460748"/>
              <a:chExt cx="7694663" cy="2466606"/>
            </a:xfrm>
          </p:grpSpPr>
          <p:grpSp>
            <p:nvGrpSpPr>
              <p:cNvPr id="124" name="그룹 123"/>
              <p:cNvGrpSpPr/>
              <p:nvPr/>
            </p:nvGrpSpPr>
            <p:grpSpPr>
              <a:xfrm rot="5400000">
                <a:off x="2166800" y="3207119"/>
                <a:ext cx="1568751" cy="76009"/>
                <a:chOff x="-140841" y="1028228"/>
                <a:chExt cx="9285984" cy="45719"/>
              </a:xfrm>
            </p:grpSpPr>
            <p:sp>
              <p:nvSpPr>
                <p:cNvPr id="127" name="직사각형 126"/>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28" name="직사각형 127"/>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29" name="직사각형 128"/>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30" name="직사각형 129"/>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31" name="직사각형 130"/>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32" name="직사각형 131"/>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25" name="직사각형 124"/>
              <p:cNvSpPr/>
              <p:nvPr/>
            </p:nvSpPr>
            <p:spPr>
              <a:xfrm>
                <a:off x="2972963" y="2591480"/>
                <a:ext cx="6490332" cy="2335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26" name="직사각형 125"/>
              <p:cNvSpPr/>
              <p:nvPr/>
            </p:nvSpPr>
            <p:spPr>
              <a:xfrm>
                <a:off x="1768632" y="2460748"/>
                <a:ext cx="1144541" cy="1757425"/>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23" name="직사각형 122"/>
            <p:cNvSpPr/>
            <p:nvPr/>
          </p:nvSpPr>
          <p:spPr>
            <a:xfrm>
              <a:off x="1762536" y="2866957"/>
              <a:ext cx="3735034" cy="884088"/>
            </a:xfrm>
            <a:prstGeom prst="rect">
              <a:avLst/>
            </a:prstGeom>
          </p:spPr>
          <p:txBody>
            <a:bodyPr wrap="square" lIns="0" tIns="0" rIns="0" bIns="0">
              <a:spAutoFit/>
            </a:bodyPr>
            <a:lstStyle/>
            <a:p>
              <a:pPr>
                <a:buClr>
                  <a:prstClr val="white"/>
                </a:buClr>
                <a:defRPr/>
              </a:pPr>
              <a:r>
                <a:rPr lang="en-US" b="1" dirty="0">
                  <a:latin typeface="Times New Roman" pitchFamily="18" charset="0"/>
                  <a:cs typeface="Times New Roman" pitchFamily="18" charset="0"/>
                  <a:sym typeface="Wingdings" pitchFamily="2" charset="2"/>
                </a:rPr>
                <a:t>Chất lượng dự </a:t>
              </a:r>
              <a:r>
                <a:rPr lang="en-US" b="1" dirty="0" smtClean="0">
                  <a:latin typeface="Times New Roman" pitchFamily="18" charset="0"/>
                  <a:cs typeface="Times New Roman" pitchFamily="18" charset="0"/>
                  <a:sym typeface="Wingdings" pitchFamily="2" charset="2"/>
                </a:rPr>
                <a:t>án</a:t>
              </a:r>
              <a:r>
                <a:rPr lang="vi-VN" b="1" dirty="0" smtClean="0">
                  <a:latin typeface="Times New Roman" pitchFamily="18" charset="0"/>
                  <a:cs typeface="Times New Roman" pitchFamily="18" charset="0"/>
                  <a:sym typeface="Wingdings" pitchFamily="2" charset="2"/>
                </a:rPr>
                <a:t>.</a:t>
              </a:r>
              <a:endParaRPr lang="en-US" b="1" dirty="0">
                <a:latin typeface="Times New Roman" pitchFamily="18" charset="0"/>
                <a:cs typeface="Times New Roman" pitchFamily="18" charset="0"/>
                <a:sym typeface="Wingdings" pitchFamily="2" charset="2"/>
              </a:endParaRPr>
            </a:p>
            <a:p>
              <a:pPr>
                <a:buClr>
                  <a:prstClr val="white"/>
                </a:buClr>
                <a:defRPr/>
              </a:pP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18" name="그림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sp>
          <p:nvSpPr>
            <p:cNvPr id="120" name="speed"/>
            <p:cNvSpPr txBox="1">
              <a:spLocks noChangeArrowheads="1"/>
            </p:cNvSpPr>
            <p:nvPr/>
          </p:nvSpPr>
          <p:spPr bwMode="auto">
            <a:xfrm>
              <a:off x="617148" y="2769051"/>
              <a:ext cx="519699" cy="1371488"/>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vi-VN" altLang="ko-KR" sz="2400" b="1" dirty="0" smtClean="0">
                  <a:latin typeface="Tahoma" panose="020B0604030504040204" pitchFamily="34" charset="0"/>
                  <a:ea typeface="Tahoma" panose="020B0604030504040204" pitchFamily="34" charset="0"/>
                  <a:cs typeface="Tahoma" panose="020B0604030504040204" pitchFamily="34" charset="0"/>
                </a:rPr>
                <a:t>05</a:t>
              </a:r>
            </a:p>
            <a:p>
              <a:pPr algn="ctr">
                <a:buClr>
                  <a:prstClr val="white"/>
                </a:buClr>
                <a:defRPr/>
              </a:pPr>
              <a:endParaRPr lang="en-US" altLang="ko-KR" sz="26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33" name="그룹 132"/>
          <p:cNvGrpSpPr/>
          <p:nvPr/>
        </p:nvGrpSpPr>
        <p:grpSpPr>
          <a:xfrm>
            <a:off x="98718" y="3175378"/>
            <a:ext cx="9657844" cy="732859"/>
            <a:chOff x="-129338" y="2581971"/>
            <a:chExt cx="7443464" cy="1329079"/>
          </a:xfrm>
        </p:grpSpPr>
        <p:grpSp>
          <p:nvGrpSpPr>
            <p:cNvPr id="134" name="그룹 133"/>
            <p:cNvGrpSpPr/>
            <p:nvPr/>
          </p:nvGrpSpPr>
          <p:grpSpPr>
            <a:xfrm>
              <a:off x="-129338" y="2581971"/>
              <a:ext cx="7199941" cy="960335"/>
              <a:chOff x="1311070" y="2108833"/>
              <a:chExt cx="7199941" cy="1920668"/>
            </a:xfrm>
          </p:grpSpPr>
          <p:grpSp>
            <p:nvGrpSpPr>
              <p:cNvPr id="142" name="그룹 141"/>
              <p:cNvGrpSpPr/>
              <p:nvPr/>
            </p:nvGrpSpPr>
            <p:grpSpPr>
              <a:xfrm rot="5400000">
                <a:off x="2166792" y="3207119"/>
                <a:ext cx="1568753" cy="76011"/>
                <a:chOff x="-140841" y="1028227"/>
                <a:chExt cx="9285995" cy="45720"/>
              </a:xfrm>
            </p:grpSpPr>
            <p:sp>
              <p:nvSpPr>
                <p:cNvPr id="145" name="직사각형 144"/>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6" name="직사각형 145"/>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7" name="직사각형 146"/>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8" name="직사각형 147"/>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9" name="직사각형 148"/>
                <p:cNvSpPr/>
                <p:nvPr/>
              </p:nvSpPr>
              <p:spPr>
                <a:xfrm>
                  <a:off x="7597481" y="1028227"/>
                  <a:ext cx="1547673"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50" name="직사각형 149"/>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43" name="직사각형 142"/>
              <p:cNvSpPr/>
              <p:nvPr/>
            </p:nvSpPr>
            <p:spPr>
              <a:xfrm>
                <a:off x="1311070" y="2108833"/>
                <a:ext cx="7199941" cy="156875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4" name="직사각형 143"/>
              <p:cNvSpPr/>
              <p:nvPr/>
            </p:nvSpPr>
            <p:spPr>
              <a:xfrm>
                <a:off x="1804376" y="2323677"/>
                <a:ext cx="1108798" cy="17058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41" name="직사각형 140"/>
            <p:cNvSpPr/>
            <p:nvPr/>
          </p:nvSpPr>
          <p:spPr>
            <a:xfrm>
              <a:off x="1699709" y="2999839"/>
              <a:ext cx="3784151" cy="911211"/>
            </a:xfrm>
            <a:prstGeom prst="rect">
              <a:avLst/>
            </a:prstGeom>
          </p:spPr>
          <p:txBody>
            <a:bodyPr wrap="square" lIns="0" tIns="0" rIns="0" bIns="0">
              <a:spAutoFit/>
            </a:bodyPr>
            <a:lstStyle/>
            <a:p>
              <a:pPr>
                <a:buClr>
                  <a:prstClr val="white"/>
                </a:buClr>
                <a:defRPr/>
              </a:pPr>
              <a:r>
                <a:rPr lang="en-US" b="1" dirty="0">
                  <a:latin typeface="Times New Roman" pitchFamily="18" charset="0"/>
                  <a:cs typeface="Times New Roman" pitchFamily="18" charset="0"/>
                  <a:sym typeface="Wingdings" pitchFamily="2" charset="2"/>
                </a:rPr>
                <a:t>Chi phí dự </a:t>
              </a:r>
              <a:r>
                <a:rPr lang="en-US" b="1" dirty="0" smtClean="0">
                  <a:latin typeface="Times New Roman" pitchFamily="18" charset="0"/>
                  <a:cs typeface="Times New Roman" pitchFamily="18" charset="0"/>
                  <a:sym typeface="Wingdings" pitchFamily="2" charset="2"/>
                </a:rPr>
                <a:t>án</a:t>
              </a:r>
              <a:r>
                <a:rPr lang="vi-VN" b="1" dirty="0" smtClean="0">
                  <a:latin typeface="Times New Roman" pitchFamily="18" charset="0"/>
                  <a:cs typeface="Times New Roman" pitchFamily="18" charset="0"/>
                  <a:sym typeface="Wingdings" pitchFamily="2" charset="2"/>
                </a:rPr>
                <a:t>.</a:t>
              </a:r>
              <a:endParaRPr lang="en-US" b="1" dirty="0">
                <a:latin typeface="Times New Roman" pitchFamily="18" charset="0"/>
                <a:cs typeface="Times New Roman" pitchFamily="18" charset="0"/>
                <a:sym typeface="Wingdings" pitchFamily="2" charset="2"/>
              </a:endParaRPr>
            </a:p>
            <a:p>
              <a:pPr>
                <a:buClr>
                  <a:prstClr val="white"/>
                </a:buClr>
                <a:defRPr/>
              </a:pP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36" name="그림 1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6654" y="-18264"/>
              <a:ext cx="126640" cy="7308305"/>
            </a:xfrm>
            <a:prstGeom prst="rect">
              <a:avLst/>
            </a:prstGeom>
          </p:spPr>
        </p:pic>
        <p:sp>
          <p:nvSpPr>
            <p:cNvPr id="138" name="speed"/>
            <p:cNvSpPr txBox="1">
              <a:spLocks noChangeArrowheads="1"/>
            </p:cNvSpPr>
            <p:nvPr/>
          </p:nvSpPr>
          <p:spPr bwMode="auto">
            <a:xfrm>
              <a:off x="371778" y="2807135"/>
              <a:ext cx="953685" cy="669803"/>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400" b="1" dirty="0">
                  <a:latin typeface="Tahoma" panose="020B0604030504040204" pitchFamily="34" charset="0"/>
                  <a:ea typeface="Tahoma" panose="020B0604030504040204" pitchFamily="34" charset="0"/>
                  <a:cs typeface="Tahoma" panose="020B0604030504040204" pitchFamily="34" charset="0"/>
                </a:rPr>
                <a:t>04</a:t>
              </a:r>
            </a:p>
          </p:txBody>
        </p:sp>
      </p:grpSp>
      <p:sp>
        <p:nvSpPr>
          <p:cNvPr id="2" name="Rectangle 1"/>
          <p:cNvSpPr/>
          <p:nvPr/>
        </p:nvSpPr>
        <p:spPr>
          <a:xfrm>
            <a:off x="4335220" y="187331"/>
            <a:ext cx="3455620" cy="584775"/>
          </a:xfrm>
          <a:prstGeom prst="rect">
            <a:avLst/>
          </a:prstGeom>
        </p:spPr>
        <p:txBody>
          <a:bodyPr wrap="square">
            <a:spAutoFit/>
          </a:bodyPr>
          <a:lstStyle/>
          <a:p>
            <a:pPr algn="ctr"/>
            <a:r>
              <a:rPr lang="en-US" sz="3200" b="1" dirty="0">
                <a:ln w="6600">
                  <a:solidFill>
                    <a:schemeClr val="accent2"/>
                  </a:solidFill>
                  <a:prstDash val="solid"/>
                </a:ln>
                <a:solidFill>
                  <a:schemeClr val="accent2">
                    <a:lumMod val="75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NỘI DUNG</a:t>
            </a:r>
          </a:p>
        </p:txBody>
      </p:sp>
      <p:grpSp>
        <p:nvGrpSpPr>
          <p:cNvPr id="165" name="그룹 96"/>
          <p:cNvGrpSpPr/>
          <p:nvPr/>
        </p:nvGrpSpPr>
        <p:grpSpPr>
          <a:xfrm>
            <a:off x="258716" y="2392005"/>
            <a:ext cx="9512686" cy="725468"/>
            <a:chOff x="0" y="2517222"/>
            <a:chExt cx="7308305" cy="1151726"/>
          </a:xfrm>
        </p:grpSpPr>
        <p:grpSp>
          <p:nvGrpSpPr>
            <p:cNvPr id="166" name="그룹 97"/>
            <p:cNvGrpSpPr/>
            <p:nvPr/>
          </p:nvGrpSpPr>
          <p:grpSpPr>
            <a:xfrm>
              <a:off x="370419" y="2517222"/>
              <a:ext cx="6800497" cy="1025084"/>
              <a:chOff x="1810827" y="1979334"/>
              <a:chExt cx="6800497" cy="2050166"/>
            </a:xfrm>
          </p:grpSpPr>
          <p:grpSp>
            <p:nvGrpSpPr>
              <p:cNvPr id="170" name="그룹 105"/>
              <p:cNvGrpSpPr/>
              <p:nvPr/>
            </p:nvGrpSpPr>
            <p:grpSpPr>
              <a:xfrm rot="5400000">
                <a:off x="2166795" y="3207116"/>
                <a:ext cx="1568753" cy="76016"/>
                <a:chOff x="-140841" y="1028224"/>
                <a:chExt cx="9285994" cy="45723"/>
              </a:xfrm>
            </p:grpSpPr>
            <p:sp>
              <p:nvSpPr>
                <p:cNvPr id="173" name="직사각형 108"/>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74" name="직사각형 109"/>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75" name="직사각형 110"/>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76" name="직사각형 111"/>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77" name="직사각형 112"/>
                <p:cNvSpPr/>
                <p:nvPr/>
              </p:nvSpPr>
              <p:spPr>
                <a:xfrm>
                  <a:off x="7597487" y="1028224"/>
                  <a:ext cx="1547666"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78" name="직사각형 113"/>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71" name="직사각형 106"/>
              <p:cNvSpPr/>
              <p:nvPr/>
            </p:nvSpPr>
            <p:spPr>
              <a:xfrm>
                <a:off x="2851791" y="1979334"/>
                <a:ext cx="5759533" cy="156874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72" name="직사각형 107"/>
              <p:cNvSpPr/>
              <p:nvPr/>
            </p:nvSpPr>
            <p:spPr>
              <a:xfrm>
                <a:off x="1810827" y="2428248"/>
                <a:ext cx="1112991" cy="1568748"/>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2400" b="1" dirty="0" smtClean="0">
                    <a:solidFill>
                      <a:schemeClr val="tx1"/>
                    </a:solidFill>
                    <a:latin typeface="Tahoma" pitchFamily="34" charset="0"/>
                    <a:ea typeface="Tahoma" pitchFamily="34" charset="0"/>
                    <a:cs typeface="Tahoma" pitchFamily="34" charset="0"/>
                  </a:rPr>
                  <a:t>03</a:t>
                </a:r>
                <a:endParaRPr lang="ko-KR" altLang="en-US" sz="2400" b="1" dirty="0">
                  <a:solidFill>
                    <a:schemeClr val="tx1"/>
                  </a:solidFill>
                  <a:latin typeface="Tahoma" pitchFamily="34" charset="0"/>
                  <a:cs typeface="Tahoma" pitchFamily="34" charset="0"/>
                </a:endParaRPr>
              </a:p>
            </p:txBody>
          </p:sp>
        </p:grpSp>
        <p:sp>
          <p:nvSpPr>
            <p:cNvPr id="167" name="직사각형 104"/>
            <p:cNvSpPr/>
            <p:nvPr/>
          </p:nvSpPr>
          <p:spPr>
            <a:xfrm>
              <a:off x="1700724" y="2975456"/>
              <a:ext cx="3556826" cy="439753"/>
            </a:xfrm>
            <a:prstGeom prst="rect">
              <a:avLst/>
            </a:prstGeom>
          </p:spPr>
          <p:txBody>
            <a:bodyPr wrap="square" lIns="0" tIns="0" rIns="0" bIns="0">
              <a:spAutoFit/>
            </a:bodyPr>
            <a:lstStyle/>
            <a:p>
              <a:pPr>
                <a:buClr>
                  <a:prstClr val="white"/>
                </a:buClr>
                <a:defRPr/>
              </a:pPr>
              <a:r>
                <a:rPr lang="en-US" b="1" dirty="0">
                  <a:latin typeface="Times New Roman" pitchFamily="18" charset="0"/>
                  <a:cs typeface="Times New Roman" pitchFamily="18" charset="0"/>
                  <a:sym typeface="Wingdings" pitchFamily="2" charset="2"/>
                </a:rPr>
                <a:t>Quản lý công việc</a:t>
              </a:r>
              <a:endParaRPr lang="en-US" altLang="ko-KR" b="1" dirty="0">
                <a:solidFill>
                  <a:schemeClr val="tx1">
                    <a:lumMod val="75000"/>
                    <a:lumOff val="25000"/>
                  </a:schemeClr>
                </a:solidFill>
                <a:latin typeface="Times New Roman" pitchFamily="18" charset="0"/>
                <a:ea typeface="Tahoma" panose="020B0604030504040204" pitchFamily="34" charset="0"/>
                <a:cs typeface="Times New Roman" pitchFamily="18" charset="0"/>
              </a:endParaRPr>
            </a:p>
          </p:txBody>
        </p:sp>
        <p:pic>
          <p:nvPicPr>
            <p:cNvPr id="168" name="그림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grpSp>
      <p:grpSp>
        <p:nvGrpSpPr>
          <p:cNvPr id="179" name="그룹 96"/>
          <p:cNvGrpSpPr/>
          <p:nvPr/>
        </p:nvGrpSpPr>
        <p:grpSpPr>
          <a:xfrm>
            <a:off x="35079" y="4666676"/>
            <a:ext cx="10333834" cy="796530"/>
            <a:chOff x="-444" y="2757930"/>
            <a:chExt cx="7308305" cy="1296632"/>
          </a:xfrm>
        </p:grpSpPr>
        <p:grpSp>
          <p:nvGrpSpPr>
            <p:cNvPr id="180" name="그룹 97"/>
            <p:cNvGrpSpPr/>
            <p:nvPr/>
          </p:nvGrpSpPr>
          <p:grpSpPr>
            <a:xfrm>
              <a:off x="504393" y="2757930"/>
              <a:ext cx="1044379" cy="812190"/>
              <a:chOff x="1944801" y="2460748"/>
              <a:chExt cx="1044379" cy="1624378"/>
            </a:xfrm>
          </p:grpSpPr>
          <p:grpSp>
            <p:nvGrpSpPr>
              <p:cNvPr id="184" name="그룹 105"/>
              <p:cNvGrpSpPr/>
              <p:nvPr/>
            </p:nvGrpSpPr>
            <p:grpSpPr>
              <a:xfrm rot="5400000">
                <a:off x="2166800" y="3207119"/>
                <a:ext cx="1568751" cy="76009"/>
                <a:chOff x="-140841" y="1028228"/>
                <a:chExt cx="9285984" cy="45719"/>
              </a:xfrm>
            </p:grpSpPr>
            <p:sp>
              <p:nvSpPr>
                <p:cNvPr id="187" name="직사각형 108"/>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88" name="직사각형 109"/>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89" name="직사각형 110"/>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90" name="직사각형 111"/>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91" name="직사각형 112"/>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92" name="직사각형 113"/>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86" name="직사각형 107"/>
              <p:cNvSpPr/>
              <p:nvPr/>
            </p:nvSpPr>
            <p:spPr>
              <a:xfrm>
                <a:off x="1944801" y="2516375"/>
                <a:ext cx="968370" cy="1568751"/>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81" name="직사각형 104"/>
            <p:cNvSpPr/>
            <p:nvPr/>
          </p:nvSpPr>
          <p:spPr>
            <a:xfrm>
              <a:off x="1753971" y="2866959"/>
              <a:ext cx="3743598" cy="817905"/>
            </a:xfrm>
            <a:prstGeom prst="rect">
              <a:avLst/>
            </a:prstGeom>
          </p:spPr>
          <p:txBody>
            <a:bodyPr wrap="square" lIns="0" tIns="0" rIns="0" bIns="0">
              <a:spAutoFit/>
            </a:bodyPr>
            <a:lstStyle/>
            <a:p>
              <a:pPr>
                <a:buClr>
                  <a:prstClr val="white"/>
                </a:buClr>
                <a:defRPr/>
              </a:pPr>
              <a:r>
                <a:rPr lang="en-US" b="1" dirty="0">
                  <a:latin typeface="Times New Roman" pitchFamily="18" charset="0"/>
                  <a:cs typeface="Times New Roman" pitchFamily="18" charset="0"/>
                  <a:sym typeface="Wingdings" pitchFamily="2" charset="2"/>
                </a:rPr>
                <a:t>Rủi </a:t>
              </a:r>
              <a:r>
                <a:rPr lang="en-US" b="1" dirty="0" smtClean="0">
                  <a:latin typeface="Times New Roman" pitchFamily="18" charset="0"/>
                  <a:cs typeface="Times New Roman" pitchFamily="18" charset="0"/>
                  <a:sym typeface="Wingdings" pitchFamily="2" charset="2"/>
                </a:rPr>
                <a:t>ro</a:t>
              </a:r>
              <a:r>
                <a:rPr lang="vi-VN" b="1" dirty="0" smtClean="0">
                  <a:latin typeface="Times New Roman" pitchFamily="18" charset="0"/>
                  <a:cs typeface="Times New Roman" pitchFamily="18" charset="0"/>
                  <a:sym typeface="Wingdings" pitchFamily="2" charset="2"/>
                </a:rPr>
                <a:t>.</a:t>
              </a:r>
              <a:endParaRPr lang="en-US" b="1" dirty="0">
                <a:latin typeface="Times New Roman" pitchFamily="18" charset="0"/>
                <a:cs typeface="Times New Roman" pitchFamily="18" charset="0"/>
                <a:sym typeface="Wingdings" pitchFamily="2" charset="2"/>
              </a:endParaRPr>
            </a:p>
            <a:p>
              <a:pPr>
                <a:buClr>
                  <a:prstClr val="white"/>
                </a:buClr>
                <a:defRPr/>
              </a:pP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82" name="그림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55661" y="-209894"/>
              <a:ext cx="196096" cy="7308305"/>
            </a:xfrm>
            <a:prstGeom prst="rect">
              <a:avLst/>
            </a:prstGeom>
          </p:spPr>
        </p:pic>
        <p:sp>
          <p:nvSpPr>
            <p:cNvPr id="183" name="speed"/>
            <p:cNvSpPr txBox="1">
              <a:spLocks noChangeArrowheads="1"/>
            </p:cNvSpPr>
            <p:nvPr/>
          </p:nvSpPr>
          <p:spPr bwMode="auto">
            <a:xfrm>
              <a:off x="406504" y="2785743"/>
              <a:ext cx="888139" cy="1268819"/>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400" b="1" dirty="0" smtClean="0">
                  <a:latin typeface="Tahoma" panose="020B0604030504040204" pitchFamily="34" charset="0"/>
                  <a:ea typeface="Tahoma" panose="020B0604030504040204" pitchFamily="34" charset="0"/>
                  <a:cs typeface="Tahoma" panose="020B0604030504040204" pitchFamily="34" charset="0"/>
                </a:rPr>
                <a:t>   </a:t>
              </a:r>
              <a:r>
                <a:rPr lang="vi-VN" altLang="ko-KR" sz="2400" b="1" dirty="0" smtClean="0">
                  <a:latin typeface="Tahoma" panose="020B0604030504040204" pitchFamily="34" charset="0"/>
                  <a:ea typeface="Tahoma" panose="020B0604030504040204" pitchFamily="34" charset="0"/>
                  <a:cs typeface="Tahoma" panose="020B0604030504040204" pitchFamily="34" charset="0"/>
                </a:rPr>
                <a:t>06</a:t>
              </a:r>
            </a:p>
            <a:p>
              <a:pPr algn="ctr">
                <a:buClr>
                  <a:prstClr val="white"/>
                </a:buClr>
                <a:defRPr/>
              </a:pPr>
              <a:endParaRPr lang="en-US" altLang="ko-KR" sz="26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93" name="그룹 96"/>
          <p:cNvGrpSpPr/>
          <p:nvPr/>
        </p:nvGrpSpPr>
        <p:grpSpPr>
          <a:xfrm>
            <a:off x="98718" y="5436867"/>
            <a:ext cx="10003639" cy="852485"/>
            <a:chOff x="0" y="2714172"/>
            <a:chExt cx="7308305" cy="1356559"/>
          </a:xfrm>
        </p:grpSpPr>
        <p:grpSp>
          <p:nvGrpSpPr>
            <p:cNvPr id="194" name="그룹 97"/>
            <p:cNvGrpSpPr/>
            <p:nvPr/>
          </p:nvGrpSpPr>
          <p:grpSpPr>
            <a:xfrm>
              <a:off x="475008" y="2714172"/>
              <a:ext cx="6559276" cy="855324"/>
              <a:chOff x="1915416" y="2373228"/>
              <a:chExt cx="6559276" cy="1710643"/>
            </a:xfrm>
          </p:grpSpPr>
          <p:grpSp>
            <p:nvGrpSpPr>
              <p:cNvPr id="198" name="그룹 105"/>
              <p:cNvGrpSpPr/>
              <p:nvPr/>
            </p:nvGrpSpPr>
            <p:grpSpPr>
              <a:xfrm rot="5400000">
                <a:off x="2166800" y="3207119"/>
                <a:ext cx="1568751" cy="76009"/>
                <a:chOff x="-140841" y="1028228"/>
                <a:chExt cx="9285984" cy="45719"/>
              </a:xfrm>
            </p:grpSpPr>
            <p:sp>
              <p:nvSpPr>
                <p:cNvPr id="201" name="직사각형 108"/>
                <p:cNvSpPr/>
                <p:nvPr/>
              </p:nvSpPr>
              <p:spPr>
                <a:xfrm>
                  <a:off x="1406820" y="1028228"/>
                  <a:ext cx="1547670"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202" name="직사각형 109"/>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203" name="직사각형 110"/>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204" name="직사각형 111"/>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205" name="직사각형 112"/>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206" name="직사각형 113"/>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99" name="직사각형 106"/>
              <p:cNvSpPr/>
              <p:nvPr/>
            </p:nvSpPr>
            <p:spPr>
              <a:xfrm>
                <a:off x="2958149" y="2373228"/>
                <a:ext cx="5516543" cy="15687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200" name="직사각형 107"/>
              <p:cNvSpPr/>
              <p:nvPr/>
            </p:nvSpPr>
            <p:spPr>
              <a:xfrm>
                <a:off x="1915416" y="2444092"/>
                <a:ext cx="997755" cy="163977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95" name="직사각형 104"/>
            <p:cNvSpPr/>
            <p:nvPr/>
          </p:nvSpPr>
          <p:spPr>
            <a:xfrm>
              <a:off x="1765571" y="3031547"/>
              <a:ext cx="2903498" cy="357528"/>
            </a:xfrm>
            <a:prstGeom prst="rect">
              <a:avLst/>
            </a:prstGeom>
          </p:spPr>
          <p:txBody>
            <a:bodyPr wrap="square" lIns="0" tIns="0" rIns="0" bIns="0">
              <a:spAutoFit/>
            </a:bodyPr>
            <a:lstStyle/>
            <a:p>
              <a:pPr>
                <a:buClr>
                  <a:prstClr val="white"/>
                </a:buClr>
                <a:defRPr/>
              </a:pP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96" name="그림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sp>
          <p:nvSpPr>
            <p:cNvPr id="197" name="speed"/>
            <p:cNvSpPr txBox="1">
              <a:spLocks noChangeArrowheads="1"/>
            </p:cNvSpPr>
            <p:nvPr/>
          </p:nvSpPr>
          <p:spPr bwMode="auto">
            <a:xfrm>
              <a:off x="531969" y="2830402"/>
              <a:ext cx="767766" cy="1240329"/>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vi-VN" altLang="ko-KR" sz="2400" b="1" dirty="0" smtClean="0">
                  <a:latin typeface="Tahoma" panose="020B0604030504040204" pitchFamily="34" charset="0"/>
                  <a:ea typeface="Tahoma" panose="020B0604030504040204" pitchFamily="34" charset="0"/>
                  <a:cs typeface="Tahoma" panose="020B0604030504040204" pitchFamily="34" charset="0"/>
                </a:rPr>
                <a:t>07</a:t>
              </a:r>
            </a:p>
            <a:p>
              <a:pPr algn="ctr">
                <a:buClr>
                  <a:prstClr val="white"/>
                </a:buClr>
                <a:defRPr/>
              </a:pPr>
              <a:endParaRPr lang="en-US" altLang="ko-KR" sz="26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 name="Rectangle 2"/>
          <p:cNvSpPr/>
          <p:nvPr/>
        </p:nvSpPr>
        <p:spPr>
          <a:xfrm>
            <a:off x="2436378" y="5479845"/>
            <a:ext cx="2765618" cy="369332"/>
          </a:xfrm>
          <a:prstGeom prst="rect">
            <a:avLst/>
          </a:prstGeom>
        </p:spPr>
        <p:txBody>
          <a:bodyPr wrap="square">
            <a:spAutoFit/>
          </a:bodyPr>
          <a:lstStyle/>
          <a:p>
            <a:r>
              <a:rPr lang="en-US" b="1" dirty="0">
                <a:latin typeface="Times New Roman" pitchFamily="18" charset="0"/>
                <a:cs typeface="Times New Roman" pitchFamily="18" charset="0"/>
                <a:sym typeface="Wingdings" pitchFamily="2" charset="2"/>
              </a:rPr>
              <a:t>Đánh giá từng thành </a:t>
            </a:r>
            <a:r>
              <a:rPr lang="en-US" b="1" dirty="0" smtClean="0">
                <a:latin typeface="Times New Roman" pitchFamily="18" charset="0"/>
                <a:cs typeface="Times New Roman" pitchFamily="18" charset="0"/>
                <a:sym typeface="Wingdings" pitchFamily="2" charset="2"/>
              </a:rPr>
              <a:t>viên</a:t>
            </a:r>
            <a:r>
              <a:rPr lang="vi-VN" b="1" dirty="0" smtClean="0">
                <a:latin typeface="Times New Roman" pitchFamily="18" charset="0"/>
                <a:cs typeface="Times New Roman" pitchFamily="18" charset="0"/>
                <a:sym typeface="Wingdings" pitchFamily="2" charset="2"/>
              </a:rPr>
              <a:t>.</a:t>
            </a:r>
            <a:endParaRPr lang="en-US" b="1" dirty="0">
              <a:latin typeface="Times New Roman" pitchFamily="18" charset="0"/>
              <a:cs typeface="Times New Roman" pitchFamily="18" charset="0"/>
              <a:sym typeface="Wingdings" pitchFamily="2" charset="2"/>
            </a:endParaRPr>
          </a:p>
        </p:txBody>
      </p:sp>
    </p:spTree>
    <p:extLst>
      <p:ext uri="{BB962C8B-B14F-4D97-AF65-F5344CB8AC3E}">
        <p14:creationId xmlns:p14="http://schemas.microsoft.com/office/powerpoint/2010/main" val="1228248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additive="base">
                                        <p:cTn id="12" dur="500" fill="hold"/>
                                        <p:tgtEl>
                                          <p:spTgt spid="97"/>
                                        </p:tgtEl>
                                        <p:attrNameLst>
                                          <p:attrName>ppt_x</p:attrName>
                                        </p:attrNameLst>
                                      </p:cBhvr>
                                      <p:tavLst>
                                        <p:tav tm="0">
                                          <p:val>
                                            <p:strVal val="#ppt_x"/>
                                          </p:val>
                                        </p:tav>
                                        <p:tav tm="100000">
                                          <p:val>
                                            <p:strVal val="#ppt_x"/>
                                          </p:val>
                                        </p:tav>
                                      </p:tavLst>
                                    </p:anim>
                                    <p:anim calcmode="lin" valueType="num">
                                      <p:cBhvr additive="base">
                                        <p:cTn id="13"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3"/>
                                        </p:tgtEl>
                                        <p:attrNameLst>
                                          <p:attrName>style.visibility</p:attrName>
                                        </p:attrNameLst>
                                      </p:cBhvr>
                                      <p:to>
                                        <p:strVal val="visible"/>
                                      </p:to>
                                    </p:set>
                                    <p:anim calcmode="lin" valueType="num">
                                      <p:cBhvr additive="base">
                                        <p:cTn id="24" dur="500" fill="hold"/>
                                        <p:tgtEl>
                                          <p:spTgt spid="133"/>
                                        </p:tgtEl>
                                        <p:attrNameLst>
                                          <p:attrName>ppt_x</p:attrName>
                                        </p:attrNameLst>
                                      </p:cBhvr>
                                      <p:tavLst>
                                        <p:tav tm="0">
                                          <p:val>
                                            <p:strVal val="#ppt_x"/>
                                          </p:val>
                                        </p:tav>
                                        <p:tav tm="100000">
                                          <p:val>
                                            <p:strVal val="#ppt_x"/>
                                          </p:val>
                                        </p:tav>
                                      </p:tavLst>
                                    </p:anim>
                                    <p:anim calcmode="lin" valueType="num">
                                      <p:cBhvr additive="base">
                                        <p:cTn id="25"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5"/>
                                        </p:tgtEl>
                                        <p:attrNameLst>
                                          <p:attrName>style.visibility</p:attrName>
                                        </p:attrNameLst>
                                      </p:cBhvr>
                                      <p:to>
                                        <p:strVal val="visible"/>
                                      </p:to>
                                    </p:set>
                                    <p:anim calcmode="lin" valueType="num">
                                      <p:cBhvr additive="base">
                                        <p:cTn id="30" dur="500" fill="hold"/>
                                        <p:tgtEl>
                                          <p:spTgt spid="115"/>
                                        </p:tgtEl>
                                        <p:attrNameLst>
                                          <p:attrName>ppt_x</p:attrName>
                                        </p:attrNameLst>
                                      </p:cBhvr>
                                      <p:tavLst>
                                        <p:tav tm="0">
                                          <p:val>
                                            <p:strVal val="#ppt_x"/>
                                          </p:val>
                                        </p:tav>
                                        <p:tav tm="100000">
                                          <p:val>
                                            <p:strVal val="#ppt_x"/>
                                          </p:val>
                                        </p:tav>
                                      </p:tavLst>
                                    </p:anim>
                                    <p:anim calcmode="lin" valueType="num">
                                      <p:cBhvr additive="base">
                                        <p:cTn id="31"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 calcmode="lin" valueType="num">
                                      <p:cBhvr additive="base">
                                        <p:cTn id="36" dur="500" fill="hold"/>
                                        <p:tgtEl>
                                          <p:spTgt spid="179"/>
                                        </p:tgtEl>
                                        <p:attrNameLst>
                                          <p:attrName>ppt_x</p:attrName>
                                        </p:attrNameLst>
                                      </p:cBhvr>
                                      <p:tavLst>
                                        <p:tav tm="0">
                                          <p:val>
                                            <p:strVal val="#ppt_x"/>
                                          </p:val>
                                        </p:tav>
                                        <p:tav tm="100000">
                                          <p:val>
                                            <p:strVal val="#ppt_x"/>
                                          </p:val>
                                        </p:tav>
                                      </p:tavLst>
                                    </p:anim>
                                    <p:anim calcmode="lin" valueType="num">
                                      <p:cBhvr additive="base">
                                        <p:cTn id="37"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93"/>
                                        </p:tgtEl>
                                        <p:attrNameLst>
                                          <p:attrName>style.visibility</p:attrName>
                                        </p:attrNameLst>
                                      </p:cBhvr>
                                      <p:to>
                                        <p:strVal val="visible"/>
                                      </p:to>
                                    </p:set>
                                    <p:anim calcmode="lin" valueType="num">
                                      <p:cBhvr additive="base">
                                        <p:cTn id="42" dur="500" fill="hold"/>
                                        <p:tgtEl>
                                          <p:spTgt spid="193"/>
                                        </p:tgtEl>
                                        <p:attrNameLst>
                                          <p:attrName>ppt_x</p:attrName>
                                        </p:attrNameLst>
                                      </p:cBhvr>
                                      <p:tavLst>
                                        <p:tav tm="0">
                                          <p:val>
                                            <p:strVal val="#ppt_x"/>
                                          </p:val>
                                        </p:tav>
                                        <p:tav tm="100000">
                                          <p:val>
                                            <p:strVal val="#ppt_x"/>
                                          </p:val>
                                        </p:tav>
                                      </p:tavLst>
                                    </p:anim>
                                    <p:anim calcmode="lin" valueType="num">
                                      <p:cBhvr additive="base">
                                        <p:cTn id="43"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ppt_x"/>
                                          </p:val>
                                        </p:tav>
                                        <p:tav tm="100000">
                                          <p:val>
                                            <p:strVal val="#ppt_x"/>
                                          </p:val>
                                        </p:tav>
                                      </p:tavLst>
                                    </p:anim>
                                    <p:anim calcmode="lin" valueType="num">
                                      <p:cBhvr additive="base">
                                        <p:cTn id="4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76"/>
          <p:cNvCxnSpPr/>
          <p:nvPr/>
        </p:nvCxnSpPr>
        <p:spPr>
          <a:xfrm flipH="1">
            <a:off x="7917" y="27494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 name="组合 22"/>
          <p:cNvGrpSpPr/>
          <p:nvPr/>
        </p:nvGrpSpPr>
        <p:grpSpPr>
          <a:xfrm>
            <a:off x="31096" y="158740"/>
            <a:ext cx="1629410" cy="232410"/>
            <a:chOff x="12" y="410"/>
            <a:chExt cx="2566" cy="680"/>
          </a:xfrm>
        </p:grpSpPr>
        <p:sp>
          <p:nvSpPr>
            <p:cNvPr id="6"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7"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8"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9"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aphicFrame>
        <p:nvGraphicFramePr>
          <p:cNvPr id="20" name="Chart 19"/>
          <p:cNvGraphicFramePr/>
          <p:nvPr>
            <p:extLst>
              <p:ext uri="{D42A27DB-BD31-4B8C-83A1-F6EECF244321}">
                <p14:modId xmlns:p14="http://schemas.microsoft.com/office/powerpoint/2010/main" val="2312172225"/>
              </p:ext>
            </p:extLst>
          </p:nvPr>
        </p:nvGraphicFramePr>
        <p:xfrm>
          <a:off x="6140598" y="2021844"/>
          <a:ext cx="5563722" cy="4419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86695763"/>
              </p:ext>
            </p:extLst>
          </p:nvPr>
        </p:nvGraphicFramePr>
        <p:xfrm>
          <a:off x="667048" y="2174244"/>
          <a:ext cx="4890473" cy="3845052"/>
        </p:xfrm>
        <a:graphic>
          <a:graphicData uri="http://schemas.openxmlformats.org/drawingml/2006/table">
            <a:tbl>
              <a:tblPr>
                <a:tableStyleId>{5C22544A-7EE6-4342-B048-85BDC9FD1C3A}</a:tableStyleId>
              </a:tblPr>
              <a:tblGrid>
                <a:gridCol w="3384785">
                  <a:extLst>
                    <a:ext uri="{9D8B030D-6E8A-4147-A177-3AD203B41FA5}">
                      <a16:colId xmlns:a16="http://schemas.microsoft.com/office/drawing/2014/main" val="3679121790"/>
                    </a:ext>
                  </a:extLst>
                </a:gridCol>
                <a:gridCol w="578184">
                  <a:extLst>
                    <a:ext uri="{9D8B030D-6E8A-4147-A177-3AD203B41FA5}">
                      <a16:colId xmlns:a16="http://schemas.microsoft.com/office/drawing/2014/main" val="3356090998"/>
                    </a:ext>
                  </a:extLst>
                </a:gridCol>
                <a:gridCol w="927504">
                  <a:extLst>
                    <a:ext uri="{9D8B030D-6E8A-4147-A177-3AD203B41FA5}">
                      <a16:colId xmlns:a16="http://schemas.microsoft.com/office/drawing/2014/main" val="779781118"/>
                    </a:ext>
                  </a:extLst>
                </a:gridCol>
              </a:tblGrid>
              <a:tr h="373141">
                <a:tc gridSpan="3">
                  <a:txBody>
                    <a:bodyPr/>
                    <a:lstStyle/>
                    <a:p>
                      <a:pPr algn="ctr" rtl="0" fontAlgn="b"/>
                      <a:r>
                        <a:rPr lang="en-US" sz="1800" u="none" strike="noStrike" dirty="0" err="1">
                          <a:effectLst/>
                          <a:latin typeface="Times New Roman" panose="02020603050405020304" pitchFamily="18" charset="0"/>
                          <a:cs typeface="Times New Roman" panose="02020603050405020304" pitchFamily="18" charset="0"/>
                        </a:rPr>
                        <a:t>Nguyễn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Tấn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Cẩm</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3621183"/>
                  </a:ext>
                </a:extLst>
              </a:tr>
              <a:tr h="373141">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Task</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Plan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Actual</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541628"/>
                  </a:ext>
                </a:extLst>
              </a:tr>
              <a:tr h="373141">
                <a:tc>
                  <a:txBody>
                    <a:bodyPr/>
                    <a:lstStyle/>
                    <a:p>
                      <a:pPr algn="l" rtl="0" fontAlgn="b"/>
                      <a:r>
                        <a:rPr lang="en-US" sz="1800" u="none" strike="noStrike" dirty="0">
                          <a:effectLst/>
                          <a:latin typeface="Times New Roman" panose="02020603050405020304" pitchFamily="18" charset="0"/>
                          <a:cs typeface="Times New Roman" panose="02020603050405020304" pitchFamily="18" charset="0"/>
                        </a:rPr>
                        <a:t>Sign in admin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036406"/>
                  </a:ext>
                </a:extLst>
              </a:tr>
              <a:tr h="486783">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header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39</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139543"/>
                  </a:ext>
                </a:extLst>
              </a:tr>
              <a:tr h="373141">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Tạo thông tin tư vấn hỗ trợ</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085908"/>
                  </a:ext>
                </a:extLst>
              </a:tr>
              <a:tr h="373141">
                <a:tc>
                  <a:txBody>
                    <a:bodyPr/>
                    <a:lstStyle/>
                    <a:p>
                      <a:pPr algn="l" rtl="0" fontAlgn="b"/>
                      <a:r>
                        <a:rPr lang="vi-VN" sz="1800" u="none" strike="noStrike">
                          <a:effectLst/>
                          <a:latin typeface="Times New Roman" panose="02020603050405020304" pitchFamily="18" charset="0"/>
                          <a:cs typeface="Times New Roman" panose="02020603050405020304" pitchFamily="18" charset="0"/>
                        </a:rPr>
                        <a:t>Quản lý lượt xe vào theo tháng</a:t>
                      </a:r>
                      <a:endParaRPr lang="vi-V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9142"/>
                  </a:ext>
                </a:extLst>
              </a:tr>
              <a:tr h="373141">
                <a:tc>
                  <a:txBody>
                    <a:bodyPr/>
                    <a:lstStyle/>
                    <a:p>
                      <a:pPr algn="l" rtl="0" fontAlgn="b"/>
                      <a:r>
                        <a:rPr lang="vi-VN" sz="1800" u="none" strike="noStrike">
                          <a:effectLst/>
                          <a:latin typeface="Times New Roman" panose="02020603050405020304" pitchFamily="18" charset="0"/>
                          <a:cs typeface="Times New Roman" panose="02020603050405020304" pitchFamily="18" charset="0"/>
                        </a:rPr>
                        <a:t>Quản lý lượt xe vào theo kỳ</a:t>
                      </a:r>
                      <a:endParaRPr lang="vi-V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7</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291748"/>
                  </a:ext>
                </a:extLst>
              </a:tr>
              <a:tr h="373141">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Thống kê số tiền giữ theo ca</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17</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4</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501956"/>
                  </a:ext>
                </a:extLst>
              </a:tr>
              <a:tr h="373141">
                <a:tc>
                  <a:txBody>
                    <a:bodyPr/>
                    <a:lstStyle/>
                    <a:p>
                      <a:pPr algn="l" rtl="0" fontAlgn="b"/>
                      <a:r>
                        <a:rPr lang="en-US" sz="1800" u="none" strike="noStrike" dirty="0">
                          <a:effectLst/>
                          <a:latin typeface="Times New Roman" panose="02020603050405020304" pitchFamily="18" charset="0"/>
                          <a:cs typeface="Times New Roman" panose="02020603050405020304" pitchFamily="18" charset="0"/>
                        </a:rPr>
                        <a:t>Test </a:t>
                      </a:r>
                      <a:r>
                        <a:rPr lang="en-US" sz="1800" u="none" strike="noStrike" dirty="0" err="1">
                          <a:effectLst/>
                          <a:latin typeface="Times New Roman" panose="02020603050405020304" pitchFamily="18" charset="0"/>
                          <a:cs typeface="Times New Roman" panose="02020603050405020304" pitchFamily="18" charset="0"/>
                        </a:rPr>
                        <a:t>và</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hoàn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chỉnh</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dự</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án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606711"/>
                  </a:ext>
                </a:extLst>
              </a:tr>
              <a:tr h="373141">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Tổng</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68,5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41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303696"/>
                  </a:ext>
                </a:extLst>
              </a:tr>
            </a:tbl>
          </a:graphicData>
        </a:graphic>
      </p:graphicFrame>
      <p:sp>
        <p:nvSpPr>
          <p:cNvPr id="18" name="TextBox 17"/>
          <p:cNvSpPr txBox="1"/>
          <p:nvPr/>
        </p:nvSpPr>
        <p:spPr>
          <a:xfrm>
            <a:off x="4615411" y="269818"/>
            <a:ext cx="3371273" cy="461665"/>
          </a:xfrm>
          <a:prstGeom prst="rect">
            <a:avLst/>
          </a:prstGeom>
          <a:solidFill>
            <a:srgbClr val="F4879C"/>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Effort </a:t>
            </a:r>
            <a:r>
              <a:rPr lang="en-US" sz="2400" dirty="0" err="1" smtClean="0">
                <a:latin typeface="Times New Roman" panose="02020603050405020304" pitchFamily="18" charset="0"/>
                <a:cs typeface="Times New Roman" panose="02020603050405020304" pitchFamily="18" charset="0"/>
              </a:rPr>
              <a:t>mỗi</a:t>
            </a:r>
            <a:r>
              <a:rPr lang="en-US" sz="2400" dirty="0" smtClean="0">
                <a:latin typeface="Times New Roman" panose="02020603050405020304" pitchFamily="18" charset="0"/>
                <a:cs typeface="Times New Roman" panose="02020603050405020304" pitchFamily="18" charset="0"/>
              </a:rPr>
              <a:t> team member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476668"/>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52363389"/>
              </p:ext>
            </p:extLst>
          </p:nvPr>
        </p:nvGraphicFramePr>
        <p:xfrm>
          <a:off x="609603" y="1940559"/>
          <a:ext cx="4927598" cy="4165600"/>
        </p:xfrm>
        <a:graphic>
          <a:graphicData uri="http://schemas.openxmlformats.org/drawingml/2006/table">
            <a:tbl>
              <a:tblPr>
                <a:tableStyleId>{5C22544A-7EE6-4342-B048-85BDC9FD1C3A}</a:tableStyleId>
              </a:tblPr>
              <a:tblGrid>
                <a:gridCol w="3410481">
                  <a:extLst>
                    <a:ext uri="{9D8B030D-6E8A-4147-A177-3AD203B41FA5}">
                      <a16:colId xmlns:a16="http://schemas.microsoft.com/office/drawing/2014/main" val="164500851"/>
                    </a:ext>
                  </a:extLst>
                </a:gridCol>
                <a:gridCol w="582573">
                  <a:extLst>
                    <a:ext uri="{9D8B030D-6E8A-4147-A177-3AD203B41FA5}">
                      <a16:colId xmlns:a16="http://schemas.microsoft.com/office/drawing/2014/main" val="39104360"/>
                    </a:ext>
                  </a:extLst>
                </a:gridCol>
                <a:gridCol w="934544">
                  <a:extLst>
                    <a:ext uri="{9D8B030D-6E8A-4147-A177-3AD203B41FA5}">
                      <a16:colId xmlns:a16="http://schemas.microsoft.com/office/drawing/2014/main" val="2914451389"/>
                    </a:ext>
                  </a:extLst>
                </a:gridCol>
              </a:tblGrid>
              <a:tr h="416560">
                <a:tc gridSpan="3">
                  <a:txBody>
                    <a:bodyPr/>
                    <a:lstStyle/>
                    <a:p>
                      <a:pPr algn="ctr" rtl="0" fontAlgn="b"/>
                      <a:r>
                        <a:rPr lang="vi-VN" sz="1800" u="none" strike="noStrike" dirty="0">
                          <a:effectLst/>
                          <a:latin typeface="Times New Roman" panose="02020603050405020304" pitchFamily="18" charset="0"/>
                          <a:cs typeface="Times New Roman" panose="02020603050405020304" pitchFamily="18" charset="0"/>
                        </a:rPr>
                        <a:t>Bùi Thị Mỹ Tường</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24586121"/>
                  </a:ext>
                </a:extLst>
              </a:tr>
              <a:tr h="416560">
                <a:tc>
                  <a:txBody>
                    <a:bodyPr/>
                    <a:lstStyle/>
                    <a:p>
                      <a:pPr algn="ctr" rtl="0" fontAlgn="b"/>
                      <a:r>
                        <a:rPr lang="en-US" sz="1800" u="none" strike="noStrike" dirty="0">
                          <a:effectLst/>
                          <a:latin typeface="Times New Roman" panose="02020603050405020304" pitchFamily="18" charset="0"/>
                          <a:cs typeface="Times New Roman" panose="02020603050405020304" pitchFamily="18" charset="0"/>
                        </a:rPr>
                        <a:t>Task</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Plan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Actual</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21090"/>
                  </a:ext>
                </a:extLst>
              </a:tr>
              <a:tr h="41656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phần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đăng</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ký</a:t>
                      </a:r>
                      <a:r>
                        <a:rPr lang="en-US" sz="1800" u="none" strike="noStrike" dirty="0">
                          <a:effectLst/>
                          <a:latin typeface="Times New Roman" panose="02020603050405020304" pitchFamily="18" charset="0"/>
                          <a:cs typeface="Times New Roman" panose="02020603050405020304" pitchFamily="18" charset="0"/>
                        </a:rPr>
                        <a:t> user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0.5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0323979"/>
                  </a:ext>
                </a:extLst>
              </a:tr>
              <a:tr h="41656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body</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252105"/>
                  </a:ext>
                </a:extLst>
              </a:tr>
              <a:tr h="416560">
                <a:tc>
                  <a:txBody>
                    <a:bodyPr/>
                    <a:lstStyle/>
                    <a:p>
                      <a:pPr algn="l" rtl="0" fontAlgn="b"/>
                      <a:r>
                        <a:rPr lang="pt-BR" sz="1800" u="none" strike="noStrike" dirty="0">
                          <a:effectLst/>
                          <a:latin typeface="Times New Roman" panose="02020603050405020304" pitchFamily="18" charset="0"/>
                          <a:cs typeface="Times New Roman" panose="02020603050405020304" pitchFamily="18" charset="0"/>
                        </a:rPr>
                        <a:t>Xuất thông tin cá nhân</a:t>
                      </a:r>
                      <a:endParaRPr lang="pt-BR"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6455488"/>
                  </a:ext>
                </a:extLst>
              </a:tr>
              <a:tr h="41656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Quản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lý</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thông</a:t>
                      </a:r>
                      <a:r>
                        <a:rPr lang="en-US" sz="1800" u="none" strike="noStrike" dirty="0">
                          <a:effectLst/>
                          <a:latin typeface="Times New Roman" panose="02020603050405020304" pitchFamily="18" charset="0"/>
                          <a:cs typeface="Times New Roman" panose="02020603050405020304" pitchFamily="18" charset="0"/>
                        </a:rPr>
                        <a:t> tin </a:t>
                      </a:r>
                      <a:r>
                        <a:rPr lang="en-US" sz="1800" u="none" strike="noStrike" dirty="0" err="1">
                          <a:effectLst/>
                          <a:latin typeface="Times New Roman" panose="02020603050405020304" pitchFamily="18" charset="0"/>
                          <a:cs typeface="Times New Roman" panose="02020603050405020304" pitchFamily="18" charset="0"/>
                        </a:rPr>
                        <a:t>khách</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hàng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23</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754057"/>
                  </a:ext>
                </a:extLst>
              </a:tr>
              <a:tr h="416560">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Thống kê số tiền theo lượt</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25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2953502"/>
                  </a:ext>
                </a:extLst>
              </a:tr>
              <a:tr h="416560">
                <a:tc>
                  <a:txBody>
                    <a:bodyPr/>
                    <a:lstStyle/>
                    <a:p>
                      <a:pPr algn="l" rtl="0" fontAlgn="b"/>
                      <a:r>
                        <a:rPr lang="vi-VN" sz="1800" u="none" strike="noStrike">
                          <a:effectLst/>
                          <a:latin typeface="Times New Roman" panose="02020603050405020304" pitchFamily="18" charset="0"/>
                          <a:cs typeface="Times New Roman" panose="02020603050405020304" pitchFamily="18" charset="0"/>
                        </a:rPr>
                        <a:t>Quản lý lượt xe vào theo tháng</a:t>
                      </a:r>
                      <a:endParaRPr lang="vi-V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367308"/>
                  </a:ext>
                </a:extLst>
              </a:tr>
              <a:tr h="416560">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Thiết kế banner để đăng ký</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4</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071223"/>
                  </a:ext>
                </a:extLst>
              </a:tr>
              <a:tr h="41656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Tổng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138</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56</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206943"/>
                  </a:ext>
                </a:extLst>
              </a:tr>
            </a:tbl>
          </a:graphicData>
        </a:graphic>
      </p:graphicFrame>
      <p:grpSp>
        <p:nvGrpSpPr>
          <p:cNvPr id="7" name="组合 22"/>
          <p:cNvGrpSpPr/>
          <p:nvPr/>
        </p:nvGrpSpPr>
        <p:grpSpPr>
          <a:xfrm>
            <a:off x="87683" y="91710"/>
            <a:ext cx="1629410" cy="232410"/>
            <a:chOff x="12" y="410"/>
            <a:chExt cx="2566" cy="680"/>
          </a:xfrm>
        </p:grpSpPr>
        <p:sp>
          <p:nvSpPr>
            <p:cNvPr id="8"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9"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0"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11"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12" name="TextBox 11"/>
          <p:cNvSpPr txBox="1"/>
          <p:nvPr/>
        </p:nvSpPr>
        <p:spPr>
          <a:xfrm>
            <a:off x="3934691" y="307975"/>
            <a:ext cx="3371273" cy="461665"/>
          </a:xfrm>
          <a:prstGeom prst="rect">
            <a:avLst/>
          </a:prstGeom>
          <a:solidFill>
            <a:srgbClr val="F4879C"/>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Effort </a:t>
            </a:r>
            <a:r>
              <a:rPr lang="en-US" sz="2400" dirty="0" err="1" smtClean="0">
                <a:latin typeface="Times New Roman" panose="02020603050405020304" pitchFamily="18" charset="0"/>
                <a:cs typeface="Times New Roman" panose="02020603050405020304" pitchFamily="18" charset="0"/>
              </a:rPr>
              <a:t>mỗi</a:t>
            </a:r>
            <a:r>
              <a:rPr lang="en-US" sz="2400" dirty="0" smtClean="0">
                <a:latin typeface="Times New Roman" panose="02020603050405020304" pitchFamily="18" charset="0"/>
                <a:cs typeface="Times New Roman" panose="02020603050405020304" pitchFamily="18" charset="0"/>
              </a:rPr>
              <a:t> team member</a:t>
            </a:r>
            <a:endParaRPr lang="en-US" sz="2400" dirty="0">
              <a:latin typeface="Times New Roman" panose="02020603050405020304" pitchFamily="18" charset="0"/>
              <a:cs typeface="Times New Roman" panose="02020603050405020304" pitchFamily="18" charset="0"/>
            </a:endParaRPr>
          </a:p>
        </p:txBody>
      </p:sp>
      <p:graphicFrame>
        <p:nvGraphicFramePr>
          <p:cNvPr id="17" name="Chart 16"/>
          <p:cNvGraphicFramePr/>
          <p:nvPr>
            <p:extLst>
              <p:ext uri="{D42A27DB-BD31-4B8C-83A1-F6EECF244321}">
                <p14:modId xmlns:p14="http://schemas.microsoft.com/office/powerpoint/2010/main" val="2584135964"/>
              </p:ext>
            </p:extLst>
          </p:nvPr>
        </p:nvGraphicFramePr>
        <p:xfrm>
          <a:off x="5791200" y="1351280"/>
          <a:ext cx="6400800" cy="43095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7497489"/>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57040" y="644309"/>
            <a:ext cx="3376163" cy="400110"/>
          </a:xfrm>
          <a:prstGeom prst="rect">
            <a:avLst/>
          </a:prstGeom>
          <a:solidFill>
            <a:srgbClr val="F4879C"/>
          </a:solid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Effort </a:t>
            </a:r>
            <a:r>
              <a:rPr lang="en-US" sz="2000" dirty="0" err="1" smtClean="0">
                <a:latin typeface="Times New Roman" panose="02020603050405020304" pitchFamily="18" charset="0"/>
                <a:cs typeface="Times New Roman" panose="02020603050405020304" pitchFamily="18" charset="0"/>
              </a:rPr>
              <a:t>mỗi</a:t>
            </a:r>
            <a:r>
              <a:rPr lang="en-US" sz="2000" dirty="0" smtClean="0">
                <a:latin typeface="Times New Roman" panose="02020603050405020304" pitchFamily="18" charset="0"/>
                <a:cs typeface="Times New Roman" panose="02020603050405020304" pitchFamily="18" charset="0"/>
              </a:rPr>
              <a:t> team member</a:t>
            </a:r>
            <a:endParaRPr lang="en-US" sz="2000" dirty="0">
              <a:latin typeface="Times New Roman" panose="02020603050405020304" pitchFamily="18" charset="0"/>
              <a:cs typeface="Times New Roman" panose="02020603050405020304" pitchFamily="18" charset="0"/>
            </a:endParaRPr>
          </a:p>
        </p:txBody>
      </p:sp>
      <p:grpSp>
        <p:nvGrpSpPr>
          <p:cNvPr id="4" name="组合 22"/>
          <p:cNvGrpSpPr/>
          <p:nvPr/>
        </p:nvGrpSpPr>
        <p:grpSpPr>
          <a:xfrm>
            <a:off x="-156157" y="376190"/>
            <a:ext cx="1629410" cy="232410"/>
            <a:chOff x="12" y="410"/>
            <a:chExt cx="2566" cy="680"/>
          </a:xfrm>
        </p:grpSpPr>
        <p:sp>
          <p:nvSpPr>
            <p:cNvPr id="5"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Times New Roman" panose="02020603050405020304" pitchFamily="18" charset="0"/>
                <a:ea typeface="造字工房悦黑体验版常规体" pitchFamily="50" charset="-122"/>
                <a:cs typeface="Times New Roman" panose="02020603050405020304" pitchFamily="18" charset="0"/>
              </a:endParaRPr>
            </a:p>
          </p:txBody>
        </p:sp>
        <p:sp>
          <p:nvSpPr>
            <p:cNvPr id="6"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Times New Roman" panose="02020603050405020304" pitchFamily="18" charset="0"/>
                <a:ea typeface="造字工房悦黑体验版常规体" pitchFamily="50" charset="-122"/>
                <a:cs typeface="Times New Roman" panose="02020603050405020304" pitchFamily="18" charset="0"/>
              </a:endParaRPr>
            </a:p>
          </p:txBody>
        </p:sp>
        <p:sp>
          <p:nvSpPr>
            <p:cNvPr id="7"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Times New Roman" panose="02020603050405020304" pitchFamily="18" charset="0"/>
                <a:ea typeface="造字工房悦黑体验版常规体" pitchFamily="50" charset="-122"/>
                <a:cs typeface="Times New Roman" panose="02020603050405020304" pitchFamily="18" charset="0"/>
              </a:endParaRPr>
            </a:p>
          </p:txBody>
        </p:sp>
        <p:sp>
          <p:nvSpPr>
            <p:cNvPr id="8"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Times New Roman" panose="02020603050405020304" pitchFamily="18" charset="0"/>
                <a:ea typeface="造字工房悦黑体验版常规体" pitchFamily="50" charset="-122"/>
                <a:cs typeface="Times New Roman" panose="02020603050405020304" pitchFamily="18" charset="0"/>
              </a:endParaRPr>
            </a:p>
          </p:txBody>
        </p:sp>
      </p:grpSp>
      <p:graphicFrame>
        <p:nvGraphicFramePr>
          <p:cNvPr id="9" name="Table 8"/>
          <p:cNvGraphicFramePr>
            <a:graphicFrameLocks noGrp="1"/>
          </p:cNvGraphicFramePr>
          <p:nvPr>
            <p:extLst>
              <p:ext uri="{D42A27DB-BD31-4B8C-83A1-F6EECF244321}">
                <p14:modId xmlns:p14="http://schemas.microsoft.com/office/powerpoint/2010/main" val="2696806548"/>
              </p:ext>
            </p:extLst>
          </p:nvPr>
        </p:nvGraphicFramePr>
        <p:xfrm>
          <a:off x="479795" y="1979353"/>
          <a:ext cx="4844044" cy="3052387"/>
        </p:xfrm>
        <a:graphic>
          <a:graphicData uri="http://schemas.openxmlformats.org/drawingml/2006/table">
            <a:tbl>
              <a:tblPr>
                <a:tableStyleId>{5C22544A-7EE6-4342-B048-85BDC9FD1C3A}</a:tableStyleId>
              </a:tblPr>
              <a:tblGrid>
                <a:gridCol w="3352652">
                  <a:extLst>
                    <a:ext uri="{9D8B030D-6E8A-4147-A177-3AD203B41FA5}">
                      <a16:colId xmlns:a16="http://schemas.microsoft.com/office/drawing/2014/main" val="3057559264"/>
                    </a:ext>
                  </a:extLst>
                </a:gridCol>
                <a:gridCol w="572695">
                  <a:extLst>
                    <a:ext uri="{9D8B030D-6E8A-4147-A177-3AD203B41FA5}">
                      <a16:colId xmlns:a16="http://schemas.microsoft.com/office/drawing/2014/main" val="3578890259"/>
                    </a:ext>
                  </a:extLst>
                </a:gridCol>
                <a:gridCol w="918697">
                  <a:extLst>
                    <a:ext uri="{9D8B030D-6E8A-4147-A177-3AD203B41FA5}">
                      <a16:colId xmlns:a16="http://schemas.microsoft.com/office/drawing/2014/main" val="702424261"/>
                    </a:ext>
                  </a:extLst>
                </a:gridCol>
              </a:tblGrid>
              <a:tr h="297180">
                <a:tc gridSpan="3">
                  <a:txBody>
                    <a:bodyPr/>
                    <a:lstStyle/>
                    <a:p>
                      <a:pPr algn="ctr" rtl="0" fontAlgn="b"/>
                      <a:r>
                        <a:rPr lang="en-US" sz="1800" u="none" strike="noStrike" dirty="0" err="1">
                          <a:effectLst/>
                          <a:latin typeface="Times New Roman" panose="02020603050405020304" pitchFamily="18" charset="0"/>
                          <a:cs typeface="Times New Roman" panose="02020603050405020304" pitchFamily="18" charset="0"/>
                        </a:rPr>
                        <a:t>Đặng</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Văn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Quốc</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Tín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6741965"/>
                  </a:ext>
                </a:extLst>
              </a:tr>
              <a:tr h="297180">
                <a:tc>
                  <a:txBody>
                    <a:bodyPr/>
                    <a:lstStyle/>
                    <a:p>
                      <a:pPr algn="ctr" rtl="0" fontAlgn="b"/>
                      <a:r>
                        <a:rPr lang="en-US" sz="1800" u="none" strike="noStrike">
                          <a:effectLst/>
                          <a:latin typeface="Times New Roman" panose="02020603050405020304" pitchFamily="18" charset="0"/>
                          <a:cs typeface="Times New Roman" panose="02020603050405020304" pitchFamily="18" charset="0"/>
                        </a:rPr>
                        <a:t>Task</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Plan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Actual</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627781"/>
                  </a:ext>
                </a:extLst>
              </a:tr>
              <a:tr h="393007">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phần</a:t>
                      </a:r>
                      <a:r>
                        <a:rPr lang="en-US" sz="1800" u="none" strike="noStrike" dirty="0">
                          <a:effectLst/>
                          <a:latin typeface="Times New Roman" panose="02020603050405020304" pitchFamily="18" charset="0"/>
                          <a:cs typeface="Times New Roman" panose="02020603050405020304" pitchFamily="18" charset="0"/>
                        </a:rPr>
                        <a:t> login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4</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623449"/>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Thiết</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kế</a:t>
                      </a:r>
                      <a:r>
                        <a:rPr lang="en-US" sz="1800" u="none" strike="noStrike" dirty="0">
                          <a:effectLst/>
                          <a:latin typeface="Times New Roman" panose="02020603050405020304" pitchFamily="18" charset="0"/>
                          <a:cs typeface="Times New Roman" panose="02020603050405020304" pitchFamily="18" charset="0"/>
                        </a:rPr>
                        <a:t> footer</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2</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0706745"/>
                  </a:ext>
                </a:extLst>
              </a:tr>
              <a:tr h="297180">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Tạo phương thức thanh toán</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562142"/>
                  </a:ext>
                </a:extLst>
              </a:tr>
              <a:tr h="297180">
                <a:tc>
                  <a:txBody>
                    <a:bodyPr/>
                    <a:lstStyle/>
                    <a:p>
                      <a:pPr algn="l" rtl="0" fontAlgn="b"/>
                      <a:r>
                        <a:rPr lang="en-US" sz="1800" u="none" strike="noStrike" dirty="0" err="1">
                          <a:effectLst/>
                          <a:latin typeface="Times New Roman" panose="02020603050405020304" pitchFamily="18" charset="0"/>
                          <a:cs typeface="Times New Roman" panose="02020603050405020304" pitchFamily="18" charset="0"/>
                        </a:rPr>
                        <a:t>Quản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lý</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thông</a:t>
                      </a:r>
                      <a:r>
                        <a:rPr lang="en-US" sz="1800" u="none" strike="noStrike" dirty="0">
                          <a:effectLst/>
                          <a:latin typeface="Times New Roman" panose="02020603050405020304" pitchFamily="18" charset="0"/>
                          <a:cs typeface="Times New Roman" panose="02020603050405020304" pitchFamily="18" charset="0"/>
                        </a:rPr>
                        <a:t> tin </a:t>
                      </a:r>
                      <a:r>
                        <a:rPr lang="en-US" sz="1800" u="none" strike="noStrike" dirty="0" err="1">
                          <a:effectLst/>
                          <a:latin typeface="Times New Roman" panose="02020603050405020304" pitchFamily="18" charset="0"/>
                          <a:cs typeface="Times New Roman" panose="02020603050405020304" pitchFamily="18" charset="0"/>
                        </a:rPr>
                        <a:t>nhân</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sự</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9</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339201"/>
                  </a:ext>
                </a:extLst>
              </a:tr>
              <a:tr h="297180">
                <a:tc>
                  <a:txBody>
                    <a:bodyPr/>
                    <a:lstStyle/>
                    <a:p>
                      <a:pPr algn="l" rtl="0" fontAlgn="b"/>
                      <a:r>
                        <a:rPr lang="vi-VN" sz="1800" u="none" strike="noStrike" dirty="0">
                          <a:effectLst/>
                          <a:latin typeface="Times New Roman" panose="02020603050405020304" pitchFamily="18" charset="0"/>
                          <a:cs typeface="Times New Roman" panose="02020603050405020304" pitchFamily="18" charset="0"/>
                        </a:rPr>
                        <a:t>Quản lý lượt xe ra theo kỳ</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16</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853524"/>
                  </a:ext>
                </a:extLst>
              </a:tr>
              <a:tr h="297180">
                <a:tc>
                  <a:txBody>
                    <a:bodyPr/>
                    <a:lstStyle/>
                    <a:p>
                      <a:pPr algn="l" rtl="0" fontAlgn="b"/>
                      <a:r>
                        <a:rPr lang="vi-VN" sz="1800" u="none" strike="noStrike">
                          <a:effectLst/>
                          <a:latin typeface="Times New Roman" panose="02020603050405020304" pitchFamily="18" charset="0"/>
                          <a:cs typeface="Times New Roman" panose="02020603050405020304" pitchFamily="18" charset="0"/>
                        </a:rPr>
                        <a:t>Quản lý lượt xe vào theo tháng</a:t>
                      </a:r>
                      <a:endParaRPr lang="vi-V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238011"/>
                  </a:ext>
                </a:extLst>
              </a:tr>
              <a:tr h="281940">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Tạo google form thu thập thông tin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10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1.5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3983515"/>
                  </a:ext>
                </a:extLst>
              </a:tr>
              <a:tr h="297180">
                <a:tc>
                  <a:txBody>
                    <a:bodyPr/>
                    <a:lstStyle/>
                    <a:p>
                      <a:pPr algn="l" rtl="0" fontAlgn="b"/>
                      <a:r>
                        <a:rPr lang="en-US" sz="1800" u="none" strike="noStrike">
                          <a:effectLst/>
                          <a:latin typeface="Times New Roman" panose="02020603050405020304" pitchFamily="18" charset="0"/>
                          <a:cs typeface="Times New Roman" panose="02020603050405020304" pitchFamily="18" charset="0"/>
                        </a:rPr>
                        <a:t>Tổng</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a:effectLst/>
                          <a:latin typeface="Times New Roman" panose="02020603050405020304" pitchFamily="18" charset="0"/>
                          <a:cs typeface="Times New Roman" panose="02020603050405020304" pitchFamily="18" charset="0"/>
                        </a:rPr>
                        <a:t>70</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sz="1800" u="none" strike="noStrike" dirty="0">
                          <a:effectLst/>
                          <a:latin typeface="Times New Roman" panose="02020603050405020304" pitchFamily="18" charset="0"/>
                          <a:cs typeface="Times New Roman" panose="02020603050405020304" pitchFamily="18" charset="0"/>
                        </a:rPr>
                        <a:t>47.5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316386"/>
                  </a:ext>
                </a:extLst>
              </a:tr>
            </a:tbl>
          </a:graphicData>
        </a:graphic>
      </p:graphicFrame>
      <p:graphicFrame>
        <p:nvGraphicFramePr>
          <p:cNvPr id="12" name="Chart 11"/>
          <p:cNvGraphicFramePr/>
          <p:nvPr>
            <p:extLst>
              <p:ext uri="{D42A27DB-BD31-4B8C-83A1-F6EECF244321}">
                <p14:modId xmlns:p14="http://schemas.microsoft.com/office/powerpoint/2010/main" val="2620150824"/>
              </p:ext>
            </p:extLst>
          </p:nvPr>
        </p:nvGraphicFramePr>
        <p:xfrm>
          <a:off x="5628640" y="1737360"/>
          <a:ext cx="6136640" cy="45127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7655784"/>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20509" y="434109"/>
            <a:ext cx="3796146" cy="707886"/>
          </a:xfrm>
          <a:prstGeom prst="rect">
            <a:avLst/>
          </a:prstGeom>
          <a:solidFill>
            <a:srgbClr val="E6C6D0"/>
          </a:solidFill>
        </p:spPr>
        <p:txBody>
          <a:bodyPr wrap="square" rtlCol="0">
            <a:spAutoFit/>
          </a:bodyPr>
          <a:lstStyle/>
          <a:p>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Chất</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lượng</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dự</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án</a:t>
            </a:r>
            <a:endParaRPr lang="en-US" sz="4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Oval 3"/>
          <p:cNvSpPr/>
          <p:nvPr/>
        </p:nvSpPr>
        <p:spPr>
          <a:xfrm>
            <a:off x="5583672" y="3937824"/>
            <a:ext cx="2623127" cy="1588655"/>
          </a:xfrm>
          <a:prstGeom prst="ellipse">
            <a:avLst/>
          </a:prstGeom>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p:cNvSpPr txBox="1"/>
          <p:nvPr/>
        </p:nvSpPr>
        <p:spPr>
          <a:xfrm>
            <a:off x="6169891" y="4177228"/>
            <a:ext cx="1648691" cy="1015663"/>
          </a:xfrm>
          <a:prstGeom prst="rect">
            <a:avLst/>
          </a:prstGeom>
          <a:noFill/>
          <a:scene3d>
            <a:camera prst="orthographicFront"/>
            <a:lightRig rig="threePt" dir="t"/>
          </a:scene3d>
          <a:sp3d>
            <a:bevelT/>
          </a:sp3d>
        </p:spPr>
        <p:txBody>
          <a:bodyPr wrap="square" rtlCol="0">
            <a:spAutoFit/>
            <a:sp3d extrusionH="57150">
              <a:bevelT w="69850" h="38100" prst="cross"/>
            </a:sp3d>
          </a:bodyPr>
          <a:lstStyle/>
          <a:p>
            <a:r>
              <a:rPr lang="en-US" sz="6000" dirty="0" smtClean="0">
                <a:latin typeface="Times New Roman" panose="02020603050405020304" pitchFamily="18" charset="0"/>
                <a:cs typeface="Times New Roman" panose="02020603050405020304" pitchFamily="18" charset="0"/>
              </a:rPr>
              <a:t>68%</a:t>
            </a:r>
            <a:endParaRPr lang="en-US" sz="6000" dirty="0">
              <a:latin typeface="Times New Roman" panose="02020603050405020304" pitchFamily="18" charset="0"/>
              <a:cs typeface="Times New Roman" panose="02020603050405020304" pitchFamily="18" charset="0"/>
            </a:endParaRPr>
          </a:p>
        </p:txBody>
      </p:sp>
      <p:sp>
        <p:nvSpPr>
          <p:cNvPr id="7" name="Curved Up Arrow 6"/>
          <p:cNvSpPr/>
          <p:nvPr/>
        </p:nvSpPr>
        <p:spPr>
          <a:xfrm rot="3036384">
            <a:off x="3939392" y="4279755"/>
            <a:ext cx="1596228" cy="982427"/>
          </a:xfrm>
          <a:prstGeom prst="curvedUp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p:cNvSpPr/>
          <p:nvPr/>
        </p:nvSpPr>
        <p:spPr>
          <a:xfrm>
            <a:off x="2764084" y="3796255"/>
            <a:ext cx="2161310" cy="128385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rved Up Arrow 8"/>
          <p:cNvSpPr/>
          <p:nvPr/>
        </p:nvSpPr>
        <p:spPr>
          <a:xfrm rot="7234090">
            <a:off x="4900138" y="2745017"/>
            <a:ext cx="1557041" cy="1005165"/>
          </a:xfrm>
          <a:prstGeom prst="curved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4346012" y="1796952"/>
            <a:ext cx="2161310" cy="128385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rved Left Arrow 13"/>
          <p:cNvSpPr/>
          <p:nvPr/>
        </p:nvSpPr>
        <p:spPr>
          <a:xfrm rot="20147560">
            <a:off x="7654981" y="2264331"/>
            <a:ext cx="1232882" cy="1723014"/>
          </a:xfrm>
          <a:prstGeom prst="curvedLeftArrow">
            <a:avLst/>
          </a:prstGeom>
          <a:solidFill>
            <a:srgbClr val="BD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7301055" y="1708644"/>
            <a:ext cx="2161310" cy="1283854"/>
          </a:xfrm>
          <a:prstGeom prst="roundRect">
            <a:avLst/>
          </a:prstGeom>
          <a:solidFill>
            <a:srgbClr val="BD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rved Left Arrow 14"/>
          <p:cNvSpPr/>
          <p:nvPr/>
        </p:nvSpPr>
        <p:spPr>
          <a:xfrm rot="3215477">
            <a:off x="8504592" y="4170248"/>
            <a:ext cx="1222909" cy="1702250"/>
          </a:xfrm>
          <a:prstGeom prst="curvedLeftArrow">
            <a:avLst/>
          </a:prstGeom>
          <a:solidFill>
            <a:srgbClr val="E7E3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9183848" y="4043132"/>
            <a:ext cx="2161310" cy="1283854"/>
          </a:xfrm>
          <a:prstGeom prst="roundRect">
            <a:avLst/>
          </a:prstGeom>
          <a:solidFill>
            <a:srgbClr val="E7E3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835564" y="3984888"/>
            <a:ext cx="1901942" cy="646331"/>
          </a:xfrm>
          <a:prstGeom prst="rect">
            <a:avLst/>
          </a:prstGeom>
          <a:noFill/>
        </p:spPr>
        <p:txBody>
          <a:bodyPr wrap="square" rtlCol="0">
            <a:spAutoFit/>
          </a:bodyPr>
          <a:lstStyle/>
          <a:p>
            <a:r>
              <a:rPr lang="en-US" dirty="0" err="1" smtClean="0"/>
              <a:t>Giao</a:t>
            </a:r>
            <a:r>
              <a:rPr lang="en-US" dirty="0" smtClean="0"/>
              <a:t> </a:t>
            </a:r>
            <a:r>
              <a:rPr lang="en-US" dirty="0" err="1" smtClean="0"/>
              <a:t>diện</a:t>
            </a:r>
            <a:r>
              <a:rPr lang="en-US" dirty="0" smtClean="0"/>
              <a:t> </a:t>
            </a:r>
            <a:r>
              <a:rPr lang="en-US" dirty="0" err="1" smtClean="0"/>
              <a:t>dễ</a:t>
            </a:r>
            <a:r>
              <a:rPr lang="en-US" dirty="0" smtClean="0"/>
              <a:t> </a:t>
            </a:r>
            <a:r>
              <a:rPr lang="en-US" dirty="0" err="1" smtClean="0"/>
              <a:t>sử</a:t>
            </a:r>
            <a:r>
              <a:rPr lang="en-US" dirty="0" smtClean="0"/>
              <a:t> </a:t>
            </a:r>
            <a:r>
              <a:rPr lang="en-US" dirty="0" err="1" smtClean="0"/>
              <a:t>dụng</a:t>
            </a:r>
            <a:endParaRPr lang="en-US" dirty="0"/>
          </a:p>
        </p:txBody>
      </p:sp>
      <p:sp>
        <p:nvSpPr>
          <p:cNvPr id="10" name="TextBox 9"/>
          <p:cNvSpPr txBox="1"/>
          <p:nvPr/>
        </p:nvSpPr>
        <p:spPr>
          <a:xfrm>
            <a:off x="4498109" y="2087320"/>
            <a:ext cx="2009213" cy="923330"/>
          </a:xfrm>
          <a:prstGeom prst="rect">
            <a:avLst/>
          </a:prstGeom>
          <a:noFill/>
        </p:spPr>
        <p:txBody>
          <a:bodyPr wrap="square" rtlCol="0">
            <a:spAutoFit/>
          </a:bodyPr>
          <a:lstStyle/>
          <a:p>
            <a:r>
              <a:rPr lang="en-US" dirty="0" err="1" smtClean="0"/>
              <a:t>Hoàn</a:t>
            </a:r>
            <a:r>
              <a:rPr lang="en-US" dirty="0" smtClean="0"/>
              <a:t> </a:t>
            </a:r>
            <a:r>
              <a:rPr lang="en-US" dirty="0" err="1" smtClean="0"/>
              <a:t>thành</a:t>
            </a:r>
            <a:r>
              <a:rPr lang="en-US" dirty="0" smtClean="0"/>
              <a:t> </a:t>
            </a:r>
            <a:r>
              <a:rPr lang="en-US" dirty="0" err="1" smtClean="0"/>
              <a:t>dự</a:t>
            </a:r>
            <a:r>
              <a:rPr lang="en-US" dirty="0" smtClean="0"/>
              <a:t> </a:t>
            </a:r>
            <a:r>
              <a:rPr lang="en-US" dirty="0" err="1" smtClean="0"/>
              <a:t>án</a:t>
            </a:r>
            <a:r>
              <a:rPr lang="en-US" dirty="0" smtClean="0"/>
              <a:t> </a:t>
            </a:r>
            <a:r>
              <a:rPr lang="en-US" dirty="0" err="1" smtClean="0"/>
              <a:t>đúng</a:t>
            </a:r>
            <a:r>
              <a:rPr lang="en-US" dirty="0" smtClean="0"/>
              <a:t> </a:t>
            </a:r>
            <a:r>
              <a:rPr lang="en-US" dirty="0" err="1" smtClean="0"/>
              <a:t>tiến</a:t>
            </a:r>
            <a:r>
              <a:rPr lang="en-US" dirty="0" smtClean="0"/>
              <a:t> </a:t>
            </a:r>
            <a:r>
              <a:rPr lang="en-US" dirty="0" err="1" smtClean="0"/>
              <a:t>độ</a:t>
            </a:r>
            <a:r>
              <a:rPr lang="en-US" dirty="0" smtClean="0"/>
              <a:t> </a:t>
            </a:r>
            <a:r>
              <a:rPr lang="en-US" dirty="0" err="1" smtClean="0"/>
              <a:t>đặt</a:t>
            </a:r>
            <a:r>
              <a:rPr lang="en-US" dirty="0" smtClean="0"/>
              <a:t> </a:t>
            </a:r>
            <a:r>
              <a:rPr lang="en-US" dirty="0" err="1" smtClean="0"/>
              <a:t>ra</a:t>
            </a:r>
            <a:endParaRPr lang="en-US" dirty="0"/>
          </a:p>
        </p:txBody>
      </p:sp>
      <p:sp>
        <p:nvSpPr>
          <p:cNvPr id="13" name="TextBox 12"/>
          <p:cNvSpPr txBox="1"/>
          <p:nvPr/>
        </p:nvSpPr>
        <p:spPr>
          <a:xfrm>
            <a:off x="7355933" y="1837485"/>
            <a:ext cx="2028212" cy="923330"/>
          </a:xfrm>
          <a:prstGeom prst="rect">
            <a:avLst/>
          </a:prstGeom>
          <a:noFill/>
        </p:spPr>
        <p:txBody>
          <a:bodyPr wrap="square" rtlCol="0">
            <a:spAutoFit/>
          </a:bodyPr>
          <a:lstStyle/>
          <a:p>
            <a:r>
              <a:rPr lang="en-US" dirty="0" err="1" smtClean="0"/>
              <a:t>Đáp</a:t>
            </a:r>
            <a:r>
              <a:rPr lang="en-US" dirty="0" smtClean="0"/>
              <a:t> </a:t>
            </a:r>
            <a:r>
              <a:rPr lang="en-US" dirty="0" err="1" smtClean="0"/>
              <a:t>ứng</a:t>
            </a:r>
            <a:r>
              <a:rPr lang="en-US" dirty="0" smtClean="0"/>
              <a:t> </a:t>
            </a:r>
            <a:r>
              <a:rPr lang="en-US" dirty="0" err="1" smtClean="0"/>
              <a:t>được</a:t>
            </a:r>
            <a:r>
              <a:rPr lang="en-US" dirty="0" smtClean="0"/>
              <a:t> 80% </a:t>
            </a:r>
            <a:r>
              <a:rPr lang="en-US" dirty="0" err="1" smtClean="0"/>
              <a:t>yêu</a:t>
            </a:r>
            <a:r>
              <a:rPr lang="en-US" dirty="0" smtClean="0"/>
              <a:t> </a:t>
            </a:r>
            <a:r>
              <a:rPr lang="en-US" dirty="0" err="1" smtClean="0"/>
              <a:t>cầu</a:t>
            </a:r>
            <a:r>
              <a:rPr lang="en-US" dirty="0" smtClean="0"/>
              <a:t> </a:t>
            </a:r>
            <a:r>
              <a:rPr lang="en-US" dirty="0" err="1" smtClean="0"/>
              <a:t>đặt</a:t>
            </a:r>
            <a:r>
              <a:rPr lang="en-US" dirty="0" smtClean="0"/>
              <a:t> </a:t>
            </a:r>
            <a:r>
              <a:rPr lang="en-US" dirty="0" err="1" smtClean="0"/>
              <a:t>ra</a:t>
            </a:r>
            <a:r>
              <a:rPr lang="en-US" dirty="0" smtClean="0"/>
              <a:t> </a:t>
            </a:r>
            <a:r>
              <a:rPr lang="en-US" dirty="0" err="1" smtClean="0"/>
              <a:t>ngay</a:t>
            </a:r>
            <a:r>
              <a:rPr lang="en-US" dirty="0" smtClean="0"/>
              <a:t> </a:t>
            </a:r>
            <a:r>
              <a:rPr lang="en-US" dirty="0" err="1" smtClean="0"/>
              <a:t>từ</a:t>
            </a:r>
            <a:r>
              <a:rPr lang="en-US" dirty="0" smtClean="0"/>
              <a:t> </a:t>
            </a:r>
            <a:r>
              <a:rPr lang="en-US" dirty="0" err="1" smtClean="0"/>
              <a:t>đầu</a:t>
            </a:r>
            <a:endParaRPr lang="en-US" dirty="0"/>
          </a:p>
        </p:txBody>
      </p:sp>
      <p:sp>
        <p:nvSpPr>
          <p:cNvPr id="16" name="TextBox 15"/>
          <p:cNvSpPr txBox="1"/>
          <p:nvPr/>
        </p:nvSpPr>
        <p:spPr>
          <a:xfrm>
            <a:off x="9264073" y="4173520"/>
            <a:ext cx="1985818" cy="923330"/>
          </a:xfrm>
          <a:prstGeom prst="rect">
            <a:avLst/>
          </a:prstGeom>
          <a:noFill/>
        </p:spPr>
        <p:txBody>
          <a:bodyPr wrap="square" rtlCol="0">
            <a:spAutoFit/>
          </a:bodyPr>
          <a:lstStyle/>
          <a:p>
            <a:r>
              <a:rPr lang="en-US" dirty="0" err="1" smtClean="0"/>
              <a:t>Chạy</a:t>
            </a:r>
            <a:r>
              <a:rPr lang="en-US" dirty="0" smtClean="0"/>
              <a:t> </a:t>
            </a:r>
            <a:r>
              <a:rPr lang="en-US" dirty="0" err="1" smtClean="0"/>
              <a:t>được</a:t>
            </a:r>
            <a:r>
              <a:rPr lang="en-US" dirty="0" smtClean="0"/>
              <a:t> </a:t>
            </a:r>
            <a:r>
              <a:rPr lang="en-US" dirty="0" err="1" smtClean="0"/>
              <a:t>trên</a:t>
            </a:r>
            <a:r>
              <a:rPr lang="en-US" dirty="0" smtClean="0"/>
              <a:t> </a:t>
            </a:r>
            <a:r>
              <a:rPr lang="en-US" dirty="0" err="1" smtClean="0"/>
              <a:t>nền</a:t>
            </a:r>
            <a:r>
              <a:rPr lang="en-US" dirty="0" smtClean="0"/>
              <a:t> </a:t>
            </a:r>
            <a:r>
              <a:rPr lang="en-US" dirty="0" err="1" smtClean="0"/>
              <a:t>tảng</a:t>
            </a:r>
            <a:r>
              <a:rPr lang="en-US" dirty="0" smtClean="0"/>
              <a:t> </a:t>
            </a:r>
            <a:r>
              <a:rPr lang="en-US" dirty="0" err="1" smtClean="0"/>
              <a:t>chorm</a:t>
            </a:r>
            <a:r>
              <a:rPr lang="en-US" dirty="0" smtClean="0"/>
              <a:t> </a:t>
            </a:r>
            <a:r>
              <a:rPr lang="en-US" dirty="0" err="1" smtClean="0"/>
              <a:t>và</a:t>
            </a:r>
            <a:r>
              <a:rPr lang="en-US" dirty="0" smtClean="0"/>
              <a:t> </a:t>
            </a:r>
            <a:r>
              <a:rPr lang="en-US" dirty="0" err="1" smtClean="0"/>
              <a:t>cốc</a:t>
            </a:r>
            <a:r>
              <a:rPr lang="en-US" dirty="0" smtClean="0"/>
              <a:t> </a:t>
            </a:r>
            <a:r>
              <a:rPr lang="en-US" dirty="0" err="1" smtClean="0"/>
              <a:t>cốc</a:t>
            </a:r>
            <a:endParaRPr lang="en-US" dirty="0"/>
          </a:p>
        </p:txBody>
      </p:sp>
    </p:spTree>
    <p:extLst>
      <p:ext uri="{BB962C8B-B14F-4D97-AF65-F5344CB8AC3E}">
        <p14:creationId xmlns:p14="http://schemas.microsoft.com/office/powerpoint/2010/main" val="9134548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Oval Callout 85"/>
          <p:cNvSpPr/>
          <p:nvPr/>
        </p:nvSpPr>
        <p:spPr bwMode="auto">
          <a:xfrm rot="8037642">
            <a:off x="3901583" y="4358470"/>
            <a:ext cx="1930530" cy="1819846"/>
          </a:xfrm>
          <a:prstGeom prst="wedgeEllipseCallout">
            <a:avLst/>
          </a:prstGeom>
          <a:solidFill>
            <a:srgbClr val="F4879C"/>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2" name="Freeform 6"/>
          <p:cNvSpPr/>
          <p:nvPr/>
        </p:nvSpPr>
        <p:spPr bwMode="auto">
          <a:xfrm>
            <a:off x="205422" y="3106095"/>
            <a:ext cx="11982768" cy="3488748"/>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D8BC75"/>
          </a:solidFill>
          <a:ln w="28575">
            <a:solidFill>
              <a:schemeClr val="bg1">
                <a:lumMod val="65000"/>
              </a:schemeClr>
            </a:solidFill>
            <a:prstDash val="solid"/>
            <a:round/>
          </a:ln>
        </p:spPr>
        <p:txBody>
          <a:bodyPr vert="horz" wrap="square" lIns="123654" tIns="61827" rIns="123654" bIns="61827" numCol="1" anchor="t" anchorCtr="0" compatLnSpc="1"/>
          <a:lstStyle/>
          <a:p>
            <a:pPr algn="ctr" fontAlgn="base">
              <a:spcBef>
                <a:spcPct val="0"/>
              </a:spcBef>
              <a:spcAft>
                <a:spcPct val="0"/>
              </a:spcAft>
              <a:defRPr/>
            </a:pPr>
            <a:endParaRPr lang="en-US" sz="2800"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3" name="Oval Callout 10"/>
          <p:cNvSpPr/>
          <p:nvPr/>
        </p:nvSpPr>
        <p:spPr bwMode="auto">
          <a:xfrm rot="19660752">
            <a:off x="399330" y="3113161"/>
            <a:ext cx="1935640" cy="1691945"/>
          </a:xfrm>
          <a:prstGeom prst="wedgeEllipseCallout">
            <a:avLst/>
          </a:prstGeom>
          <a:solidFill>
            <a:srgbClr val="B81A4D"/>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4" name="Oval 9"/>
          <p:cNvSpPr/>
          <p:nvPr/>
        </p:nvSpPr>
        <p:spPr bwMode="auto">
          <a:xfrm>
            <a:off x="1503680" y="5086985"/>
            <a:ext cx="357505" cy="369570"/>
          </a:xfrm>
          <a:prstGeom prst="ellipse">
            <a:avLst/>
          </a:prstGeom>
          <a:solidFill>
            <a:srgbClr val="B81A4D"/>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5" name="Rectangle 17"/>
          <p:cNvSpPr/>
          <p:nvPr/>
        </p:nvSpPr>
        <p:spPr bwMode="auto">
          <a:xfrm>
            <a:off x="1106681" y="5774103"/>
            <a:ext cx="1871581" cy="88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Còn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dành</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nhiều</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thời</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gian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vào</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việc</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tìm</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hiểu</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cách</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làm</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a:t>
            </a:r>
            <a:endParaRPr lang="zh-CN" altLang="en-US" dirty="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endParaRPr>
          </a:p>
        </p:txBody>
      </p:sp>
      <p:sp>
        <p:nvSpPr>
          <p:cNvPr id="6" name="Oval Callout 85"/>
          <p:cNvSpPr/>
          <p:nvPr/>
        </p:nvSpPr>
        <p:spPr bwMode="auto">
          <a:xfrm rot="8037642">
            <a:off x="10006349" y="3707406"/>
            <a:ext cx="1930530" cy="1819846"/>
          </a:xfrm>
          <a:prstGeom prst="wedgeEllipseCallout">
            <a:avLst/>
          </a:prstGeom>
          <a:solidFill>
            <a:srgbClr val="F4879C"/>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7" name="Oval 86"/>
          <p:cNvSpPr/>
          <p:nvPr/>
        </p:nvSpPr>
        <p:spPr bwMode="auto">
          <a:xfrm rot="8637565">
            <a:off x="10202437" y="3043539"/>
            <a:ext cx="357505" cy="369570"/>
          </a:xfrm>
          <a:prstGeom prst="ellipse">
            <a:avLst/>
          </a:prstGeom>
          <a:solidFill>
            <a:srgbClr val="F4879C"/>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1" name="Rectangle 17"/>
          <p:cNvSpPr/>
          <p:nvPr/>
        </p:nvSpPr>
        <p:spPr bwMode="auto">
          <a:xfrm>
            <a:off x="2691519" y="1840506"/>
            <a:ext cx="2846408" cy="31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Thời</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gian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dự</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kiến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là</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3h/</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ngày</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cho</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một</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thành</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viên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nhưng</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có</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những</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bạn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phải</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làm</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việc</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thêm</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giờ</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để</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hoàn</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thành</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được</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công</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việc</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đề</a:t>
            </a:r>
            <a:r>
              <a:rPr lang="en-US" altLang="zh-CN" dirty="0"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altLang="zh-CN" dirty="0" err="1" smtClean="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ra.</a:t>
            </a:r>
            <a:endParaRPr lang="zh-CN" altLang="en-US" dirty="0">
              <a:solidFill>
                <a:schemeClr val="tx1">
                  <a:lumMod val="85000"/>
                  <a:lumOff val="15000"/>
                </a:schemeClr>
              </a:solidFill>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endParaRPr>
          </a:p>
        </p:txBody>
      </p:sp>
      <p:sp>
        <p:nvSpPr>
          <p:cNvPr id="12" name="Oval 99"/>
          <p:cNvSpPr/>
          <p:nvPr/>
        </p:nvSpPr>
        <p:spPr bwMode="auto">
          <a:xfrm>
            <a:off x="7147299" y="2921309"/>
            <a:ext cx="357505" cy="369570"/>
          </a:xfrm>
          <a:prstGeom prst="ellipse">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74" name="Oval Callout 10"/>
          <p:cNvSpPr/>
          <p:nvPr/>
        </p:nvSpPr>
        <p:spPr bwMode="auto">
          <a:xfrm rot="21394083">
            <a:off x="6808899" y="920365"/>
            <a:ext cx="1843770" cy="1654905"/>
          </a:xfrm>
          <a:prstGeom prst="wedgeEllipseCallout">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6" name="Rectangle 17"/>
          <p:cNvSpPr/>
          <p:nvPr/>
        </p:nvSpPr>
        <p:spPr bwMode="auto">
          <a:xfrm>
            <a:off x="9817521" y="2102359"/>
            <a:ext cx="163385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dirty="0" err="1"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Xảy</a:t>
            </a:r>
            <a:r>
              <a:rPr lang="en-US" dirty="0"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dirty="0" err="1"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ra</a:t>
            </a:r>
            <a:r>
              <a:rPr lang="en-US" dirty="0"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dirty="0" err="1"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sự</a:t>
            </a:r>
            <a:r>
              <a:rPr lang="en-US" dirty="0"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dirty="0" err="1"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cố</a:t>
            </a:r>
            <a:r>
              <a:rPr lang="en-US" dirty="0"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a:t>
            </a:r>
            <a:r>
              <a:rPr lang="en-US" dirty="0" err="1"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về</a:t>
            </a:r>
            <a:r>
              <a:rPr lang="en-US" dirty="0" smtClean="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rPr>
              <a:t> web.</a:t>
            </a:r>
            <a:endParaRPr lang="en-US" dirty="0">
              <a:latin typeface="Times New Roman" panose="02020603050405020304" pitchFamily="18" charset="0"/>
              <a:ea typeface="Malgun Gothic Semilight" panose="020B0502040204020203" pitchFamily="34" charset="-122"/>
              <a:cs typeface="Times New Roman" panose="02020603050405020304" pitchFamily="18" charset="0"/>
              <a:sym typeface="Lato Light" panose="020F0302020204030203" charset="0"/>
            </a:endParaRPr>
          </a:p>
        </p:txBody>
      </p:sp>
      <p:sp>
        <p:nvSpPr>
          <p:cNvPr id="24" name="TextBox 24"/>
          <p:cNvSpPr txBox="1"/>
          <p:nvPr/>
        </p:nvSpPr>
        <p:spPr>
          <a:xfrm>
            <a:off x="4114723" y="4806771"/>
            <a:ext cx="1549878" cy="769441"/>
          </a:xfrm>
          <a:prstGeom prst="rect">
            <a:avLst/>
          </a:prstGeom>
          <a:noFill/>
        </p:spPr>
        <p:txBody>
          <a:bodyPr wrap="square" rtlCol="0">
            <a:spAutoFit/>
          </a:bodyPr>
          <a:lstStyle/>
          <a:p>
            <a:pPr algn="ctr" defTabSz="1176020"/>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Rủi</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ro</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về</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thời</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gian</a:t>
            </a:r>
            <a:endParaRPr lang="zh-CN" altLang="en-US" sz="2200" b="1" dirty="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endParaRPr>
          </a:p>
        </p:txBody>
      </p:sp>
      <p:sp>
        <p:nvSpPr>
          <p:cNvPr id="18" name="TextBox 23"/>
          <p:cNvSpPr txBox="1"/>
          <p:nvPr/>
        </p:nvSpPr>
        <p:spPr>
          <a:xfrm>
            <a:off x="651077" y="3565242"/>
            <a:ext cx="1432146" cy="769441"/>
          </a:xfrm>
          <a:prstGeom prst="rect">
            <a:avLst/>
          </a:prstGeom>
          <a:noFill/>
        </p:spPr>
        <p:txBody>
          <a:bodyPr wrap="square" rtlCol="0">
            <a:spAutoFit/>
          </a:bodyPr>
          <a:lstStyle/>
          <a:p>
            <a:pPr algn="ctr" defTabSz="1176020"/>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Rủi</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ro</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về</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kiến</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thức</a:t>
            </a:r>
            <a:endParaRPr lang="en-US" altLang="zh-CN" sz="2200" b="1" dirty="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endParaRPr>
          </a:p>
        </p:txBody>
      </p:sp>
      <p:sp>
        <p:nvSpPr>
          <p:cNvPr id="182" name="TextBox 27"/>
          <p:cNvSpPr txBox="1"/>
          <p:nvPr/>
        </p:nvSpPr>
        <p:spPr>
          <a:xfrm>
            <a:off x="6650556" y="1404736"/>
            <a:ext cx="2210490" cy="769441"/>
          </a:xfrm>
          <a:prstGeom prst="rect">
            <a:avLst/>
          </a:prstGeom>
          <a:noFill/>
        </p:spPr>
        <p:txBody>
          <a:bodyPr wrap="square" rtlCol="0">
            <a:spAutoFit/>
          </a:bodyPr>
          <a:lstStyle/>
          <a:p>
            <a:pPr algn="ctr" defTabSz="1176020"/>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Rủi</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ro</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về</a:t>
            </a:r>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 </a:t>
            </a:r>
          </a:p>
          <a:p>
            <a:pPr algn="ctr" defTabSz="1176020"/>
            <a:r>
              <a:rPr lang="en-US" altLang="zh-CN" sz="2200" b="1" dirty="0"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con </a:t>
            </a:r>
            <a:r>
              <a:rPr lang="en-US" altLang="zh-CN" sz="2200" b="1" dirty="0" err="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rPr>
              <a:t>người</a:t>
            </a:r>
            <a:endParaRPr lang="zh-CN" altLang="en-US" sz="2200" b="1" dirty="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endParaRPr>
          </a:p>
        </p:txBody>
      </p:sp>
      <p:sp>
        <p:nvSpPr>
          <p:cNvPr id="28" name="TextBox 27"/>
          <p:cNvSpPr txBox="1"/>
          <p:nvPr/>
        </p:nvSpPr>
        <p:spPr>
          <a:xfrm>
            <a:off x="3186350" y="35544"/>
            <a:ext cx="5505753" cy="646331"/>
          </a:xfrm>
          <a:prstGeom prst="rect">
            <a:avLst/>
          </a:prstGeom>
          <a:noFill/>
        </p:spPr>
        <p:txBody>
          <a:bodyPr wrap="square" rtlCol="0">
            <a:spAutoFit/>
          </a:bodyPr>
          <a:lstStyle/>
          <a:p>
            <a:r>
              <a:rPr lang="en-US" sz="3600" b="1" dirty="0" err="1" smtClean="0">
                <a:solidFill>
                  <a:schemeClr val="tx1">
                    <a:lumMod val="75000"/>
                    <a:lumOff val="25000"/>
                  </a:schemeClr>
                </a:solidFill>
                <a:latin typeface="Times New Roman" panose="02020603050405020304" pitchFamily="18" charset="0"/>
                <a:cs typeface="Times New Roman" panose="02020603050405020304" pitchFamily="18" charset="0"/>
              </a:rPr>
              <a:t>Quản</a:t>
            </a:r>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err="1" smtClean="0">
                <a:solidFill>
                  <a:schemeClr val="tx1">
                    <a:lumMod val="75000"/>
                    <a:lumOff val="25000"/>
                  </a:schemeClr>
                </a:solidFill>
                <a:latin typeface="Times New Roman" panose="02020603050405020304" pitchFamily="18" charset="0"/>
                <a:cs typeface="Times New Roman" panose="02020603050405020304" pitchFamily="18" charset="0"/>
              </a:rPr>
              <a:t>trị</a:t>
            </a:r>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err="1" smtClean="0">
                <a:solidFill>
                  <a:schemeClr val="tx1">
                    <a:lumMod val="75000"/>
                    <a:lumOff val="25000"/>
                  </a:schemeClr>
                </a:solidFill>
                <a:latin typeface="Times New Roman" panose="02020603050405020304" pitchFamily="18" charset="0"/>
                <a:cs typeface="Times New Roman" panose="02020603050405020304" pitchFamily="18" charset="0"/>
              </a:rPr>
              <a:t>rủi</a:t>
            </a:r>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err="1" smtClean="0">
                <a:solidFill>
                  <a:schemeClr val="tx1">
                    <a:lumMod val="75000"/>
                    <a:lumOff val="25000"/>
                  </a:schemeClr>
                </a:solidFill>
                <a:latin typeface="Times New Roman" panose="02020603050405020304" pitchFamily="18" charset="0"/>
                <a:cs typeface="Times New Roman" panose="02020603050405020304" pitchFamily="18" charset="0"/>
              </a:rPr>
              <a:t>ro</a:t>
            </a:r>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err="1" smtClean="0">
                <a:solidFill>
                  <a:schemeClr val="tx1">
                    <a:lumMod val="75000"/>
                    <a:lumOff val="25000"/>
                  </a:schemeClr>
                </a:solidFill>
                <a:latin typeface="Times New Roman" panose="02020603050405020304" pitchFamily="18" charset="0"/>
                <a:cs typeface="Times New Roman" panose="02020603050405020304" pitchFamily="18" charset="0"/>
              </a:rPr>
              <a:t>dự</a:t>
            </a:r>
            <a:r>
              <a:rPr lang="en-US" sz="3600" b="1"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err="1" smtClean="0">
                <a:solidFill>
                  <a:schemeClr val="tx1">
                    <a:lumMod val="75000"/>
                    <a:lumOff val="25000"/>
                  </a:schemeClr>
                </a:solidFill>
                <a:latin typeface="Times New Roman" panose="02020603050405020304" pitchFamily="18" charset="0"/>
                <a:cs typeface="Times New Roman" panose="02020603050405020304" pitchFamily="18" charset="0"/>
              </a:rPr>
              <a:t>án</a:t>
            </a: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231024" y="780595"/>
            <a:ext cx="6529994"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Những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rủi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ro</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trong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quá</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trình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thực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hiện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dự</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án</a:t>
            </a:r>
            <a:endParaRPr lang="en-US" sz="2400" b="1" dirty="0">
              <a:latin typeface="Times New Roman" panose="02020603050405020304" pitchFamily="18" charset="0"/>
              <a:cs typeface="Times New Roman" panose="02020603050405020304" pitchFamily="18" charset="0"/>
            </a:endParaRPr>
          </a:p>
        </p:txBody>
      </p:sp>
      <p:sp>
        <p:nvSpPr>
          <p:cNvPr id="26" name="Oval 86"/>
          <p:cNvSpPr/>
          <p:nvPr/>
        </p:nvSpPr>
        <p:spPr bwMode="auto">
          <a:xfrm rot="8637565">
            <a:off x="4062556" y="3648131"/>
            <a:ext cx="357505" cy="369570"/>
          </a:xfrm>
          <a:prstGeom prst="ellipse">
            <a:avLst/>
          </a:prstGeom>
          <a:solidFill>
            <a:srgbClr val="F4879C"/>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8" name="TextBox 7"/>
          <p:cNvSpPr txBox="1"/>
          <p:nvPr/>
        </p:nvSpPr>
        <p:spPr>
          <a:xfrm>
            <a:off x="10127930" y="4195751"/>
            <a:ext cx="1749528" cy="769441"/>
          </a:xfrm>
          <a:prstGeom prst="rect">
            <a:avLst/>
          </a:prstGeom>
          <a:noFill/>
        </p:spPr>
        <p:txBody>
          <a:bodyPr wrap="square" rtlCol="0">
            <a:spAutoFit/>
          </a:bodyPr>
          <a:lstStyle/>
          <a:p>
            <a:r>
              <a:rPr lang="en-US" sz="2200" b="1" dirty="0" err="1" smtClean="0">
                <a:solidFill>
                  <a:schemeClr val="bg1"/>
                </a:solidFill>
                <a:latin typeface="Times New Roman" panose="02020603050405020304" pitchFamily="18" charset="0"/>
                <a:cs typeface="Times New Roman" panose="02020603050405020304" pitchFamily="18" charset="0"/>
              </a:rPr>
              <a:t>Rủi</a:t>
            </a:r>
            <a:r>
              <a:rPr lang="en-US" sz="2200" b="1" dirty="0" smtClean="0">
                <a:solidFill>
                  <a:schemeClr val="bg1"/>
                </a:solidFill>
                <a:latin typeface="Times New Roman" panose="02020603050405020304" pitchFamily="18" charset="0"/>
                <a:cs typeface="Times New Roman" panose="02020603050405020304" pitchFamily="18" charset="0"/>
              </a:rPr>
              <a:t> </a:t>
            </a:r>
            <a:r>
              <a:rPr lang="en-US" sz="2200" b="1" dirty="0" err="1" smtClean="0">
                <a:solidFill>
                  <a:schemeClr val="bg1"/>
                </a:solidFill>
                <a:latin typeface="Times New Roman" panose="02020603050405020304" pitchFamily="18" charset="0"/>
                <a:cs typeface="Times New Roman" panose="02020603050405020304" pitchFamily="18" charset="0"/>
              </a:rPr>
              <a:t>ro</a:t>
            </a:r>
            <a:r>
              <a:rPr lang="en-US" sz="2200" b="1" dirty="0" smtClean="0">
                <a:solidFill>
                  <a:schemeClr val="bg1"/>
                </a:solidFill>
                <a:latin typeface="Times New Roman" panose="02020603050405020304" pitchFamily="18" charset="0"/>
                <a:cs typeface="Times New Roman" panose="02020603050405020304" pitchFamily="18" charset="0"/>
              </a:rPr>
              <a:t> </a:t>
            </a:r>
            <a:r>
              <a:rPr lang="en-US" sz="2200" b="1" dirty="0" err="1" smtClean="0">
                <a:solidFill>
                  <a:schemeClr val="bg1"/>
                </a:solidFill>
                <a:latin typeface="Times New Roman" panose="02020603050405020304" pitchFamily="18" charset="0"/>
                <a:cs typeface="Times New Roman" panose="02020603050405020304" pitchFamily="18" charset="0"/>
              </a:rPr>
              <a:t>khách</a:t>
            </a:r>
            <a:r>
              <a:rPr lang="en-US" sz="2200" b="1" dirty="0" smtClean="0">
                <a:solidFill>
                  <a:schemeClr val="bg1"/>
                </a:solidFill>
                <a:latin typeface="Times New Roman" panose="02020603050405020304" pitchFamily="18" charset="0"/>
                <a:cs typeface="Times New Roman" panose="02020603050405020304" pitchFamily="18" charset="0"/>
              </a:rPr>
              <a:t> </a:t>
            </a:r>
            <a:r>
              <a:rPr lang="en-US" sz="2200" b="1" dirty="0" err="1" smtClean="0">
                <a:solidFill>
                  <a:schemeClr val="bg1"/>
                </a:solidFill>
                <a:latin typeface="Times New Roman" panose="02020603050405020304" pitchFamily="18" charset="0"/>
                <a:cs typeface="Times New Roman" panose="02020603050405020304" pitchFamily="18" charset="0"/>
              </a:rPr>
              <a:t>quan</a:t>
            </a:r>
            <a:endParaRPr lang="en-US" sz="22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410358" y="3998231"/>
            <a:ext cx="2690885" cy="1200329"/>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cuộc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nhóm</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gây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tìm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bldLst>
      <p:bldP spid="4" grpId="2" animBg="1"/>
      <p:bldP spid="4" grpId="3" animBg="1"/>
      <p:bldP spid="4" grpId="4" animBg="1"/>
      <p:bldP spid="4" grpId="5" animBg="1"/>
      <p:bldP spid="5" grpId="0"/>
      <p:bldP spid="5" grpId="1"/>
      <p:bldP spid="7" grpId="2" animBg="1"/>
      <p:bldP spid="7" grpId="3" animBg="1"/>
      <p:bldP spid="7" grpId="4" animBg="1"/>
      <p:bldP spid="7" grpId="5" animBg="1"/>
      <p:bldP spid="11" grpId="0"/>
      <p:bldP spid="11" grpId="1"/>
      <p:bldP spid="12" grpId="2" animBg="1"/>
      <p:bldP spid="12" grpId="3" animBg="1"/>
      <p:bldP spid="12" grpId="4" animBg="1"/>
      <p:bldP spid="12" grpId="5" animBg="1"/>
      <p:bldP spid="16" grpId="0"/>
      <p:bldP spid="16" grpId="1"/>
      <p:bldP spid="26" grpId="0" animBg="1"/>
      <p:bldP spid="26" grpId="1" animBg="1"/>
      <p:bldP spid="26" grpId="2" animBg="1"/>
      <p:bldP spid="26" grpId="3"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9" name="그룹 228"/>
          <p:cNvGrpSpPr/>
          <p:nvPr/>
        </p:nvGrpSpPr>
        <p:grpSpPr>
          <a:xfrm>
            <a:off x="6130036" y="2499953"/>
            <a:ext cx="2527807" cy="1229579"/>
            <a:chOff x="2892753" y="4084015"/>
            <a:chExt cx="2209340" cy="1074670"/>
          </a:xfrm>
        </p:grpSpPr>
        <p:sp>
          <p:nvSpPr>
            <p:cNvPr id="230" name="Freeform 113"/>
            <p:cNvSpPr/>
            <p:nvPr/>
          </p:nvSpPr>
          <p:spPr bwMode="auto">
            <a:xfrm>
              <a:off x="2892753" y="4084015"/>
              <a:ext cx="1074670" cy="107467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sp>
          <p:nvSpPr>
            <p:cNvPr id="231" name="Freeform 114"/>
            <p:cNvSpPr/>
            <p:nvPr/>
          </p:nvSpPr>
          <p:spPr bwMode="auto">
            <a:xfrm>
              <a:off x="2892753" y="4084015"/>
              <a:ext cx="1074670" cy="107467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232" name="Freeform 115"/>
            <p:cNvSpPr/>
            <p:nvPr/>
          </p:nvSpPr>
          <p:spPr bwMode="auto">
            <a:xfrm>
              <a:off x="4027423" y="4084015"/>
              <a:ext cx="1074670" cy="107467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233" name="Freeform 116"/>
            <p:cNvSpPr/>
            <p:nvPr/>
          </p:nvSpPr>
          <p:spPr bwMode="auto">
            <a:xfrm>
              <a:off x="4027423" y="4084015"/>
              <a:ext cx="1074670" cy="107467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grpSp>
          <p:nvGrpSpPr>
            <p:cNvPr id="234" name="그룹 233"/>
            <p:cNvGrpSpPr/>
            <p:nvPr/>
          </p:nvGrpSpPr>
          <p:grpSpPr>
            <a:xfrm>
              <a:off x="3730706" y="4195932"/>
              <a:ext cx="455532" cy="762879"/>
              <a:chOff x="-738062" y="1467804"/>
              <a:chExt cx="790576" cy="1323976"/>
            </a:xfrm>
          </p:grpSpPr>
          <p:sp>
            <p:nvSpPr>
              <p:cNvPr id="235" name="Freeform 21"/>
              <p:cNvSpPr/>
              <p:nvPr/>
            </p:nvSpPr>
            <p:spPr bwMode="auto">
              <a:xfrm>
                <a:off x="-225299" y="1485267"/>
                <a:ext cx="277813" cy="1292225"/>
              </a:xfrm>
              <a:custGeom>
                <a:avLst/>
                <a:gdLst>
                  <a:gd name="T0" fmla="*/ 0 w 175"/>
                  <a:gd name="T1" fmla="*/ 156 h 814"/>
                  <a:gd name="T2" fmla="*/ 6 w 175"/>
                  <a:gd name="T3" fmla="*/ 162 h 814"/>
                  <a:gd name="T4" fmla="*/ 15 w 175"/>
                  <a:gd name="T5" fmla="*/ 176 h 814"/>
                  <a:gd name="T6" fmla="*/ 21 w 175"/>
                  <a:gd name="T7" fmla="*/ 192 h 814"/>
                  <a:gd name="T8" fmla="*/ 25 w 175"/>
                  <a:gd name="T9" fmla="*/ 209 h 814"/>
                  <a:gd name="T10" fmla="*/ 26 w 175"/>
                  <a:gd name="T11" fmla="*/ 217 h 814"/>
                  <a:gd name="T12" fmla="*/ 23 w 175"/>
                  <a:gd name="T13" fmla="*/ 240 h 814"/>
                  <a:gd name="T14" fmla="*/ 19 w 175"/>
                  <a:gd name="T15" fmla="*/ 260 h 814"/>
                  <a:gd name="T16" fmla="*/ 11 w 175"/>
                  <a:gd name="T17" fmla="*/ 278 h 814"/>
                  <a:gd name="T18" fmla="*/ 0 w 175"/>
                  <a:gd name="T19" fmla="*/ 294 h 814"/>
                  <a:gd name="T20" fmla="*/ 0 w 175"/>
                  <a:gd name="T21" fmla="*/ 514 h 814"/>
                  <a:gd name="T22" fmla="*/ 14 w 175"/>
                  <a:gd name="T23" fmla="*/ 533 h 814"/>
                  <a:gd name="T24" fmla="*/ 19 w 175"/>
                  <a:gd name="T25" fmla="*/ 545 h 814"/>
                  <a:gd name="T26" fmla="*/ 27 w 175"/>
                  <a:gd name="T27" fmla="*/ 570 h 814"/>
                  <a:gd name="T28" fmla="*/ 27 w 175"/>
                  <a:gd name="T29" fmla="*/ 583 h 814"/>
                  <a:gd name="T30" fmla="*/ 26 w 175"/>
                  <a:gd name="T31" fmla="*/ 604 h 814"/>
                  <a:gd name="T32" fmla="*/ 20 w 175"/>
                  <a:gd name="T33" fmla="*/ 622 h 814"/>
                  <a:gd name="T34" fmla="*/ 12 w 175"/>
                  <a:gd name="T35" fmla="*/ 639 h 814"/>
                  <a:gd name="T36" fmla="*/ 0 w 175"/>
                  <a:gd name="T37" fmla="*/ 654 h 814"/>
                  <a:gd name="T38" fmla="*/ 0 w 175"/>
                  <a:gd name="T39" fmla="*/ 814 h 814"/>
                  <a:gd name="T40" fmla="*/ 12 w 175"/>
                  <a:gd name="T41" fmla="*/ 811 h 814"/>
                  <a:gd name="T42" fmla="*/ 57 w 175"/>
                  <a:gd name="T43" fmla="*/ 793 h 814"/>
                  <a:gd name="T44" fmla="*/ 97 w 175"/>
                  <a:gd name="T45" fmla="*/ 768 h 814"/>
                  <a:gd name="T46" fmla="*/ 105 w 175"/>
                  <a:gd name="T47" fmla="*/ 761 h 814"/>
                  <a:gd name="T48" fmla="*/ 122 w 175"/>
                  <a:gd name="T49" fmla="*/ 745 h 814"/>
                  <a:gd name="T50" fmla="*/ 136 w 175"/>
                  <a:gd name="T51" fmla="*/ 727 h 814"/>
                  <a:gd name="T52" fmla="*/ 148 w 175"/>
                  <a:gd name="T53" fmla="*/ 707 h 814"/>
                  <a:gd name="T54" fmla="*/ 154 w 175"/>
                  <a:gd name="T55" fmla="*/ 697 h 814"/>
                  <a:gd name="T56" fmla="*/ 163 w 175"/>
                  <a:gd name="T57" fmla="*/ 674 h 814"/>
                  <a:gd name="T58" fmla="*/ 170 w 175"/>
                  <a:gd name="T59" fmla="*/ 650 h 814"/>
                  <a:gd name="T60" fmla="*/ 173 w 175"/>
                  <a:gd name="T61" fmla="*/ 624 h 814"/>
                  <a:gd name="T62" fmla="*/ 175 w 175"/>
                  <a:gd name="T63" fmla="*/ 596 h 814"/>
                  <a:gd name="T64" fmla="*/ 174 w 175"/>
                  <a:gd name="T65" fmla="*/ 579 h 814"/>
                  <a:gd name="T66" fmla="*/ 170 w 175"/>
                  <a:gd name="T67" fmla="*/ 547 h 814"/>
                  <a:gd name="T68" fmla="*/ 162 w 175"/>
                  <a:gd name="T69" fmla="*/ 518 h 814"/>
                  <a:gd name="T70" fmla="*/ 148 w 175"/>
                  <a:gd name="T71" fmla="*/ 490 h 814"/>
                  <a:gd name="T72" fmla="*/ 141 w 175"/>
                  <a:gd name="T73" fmla="*/ 478 h 814"/>
                  <a:gd name="T74" fmla="*/ 122 w 175"/>
                  <a:gd name="T75" fmla="*/ 455 h 814"/>
                  <a:gd name="T76" fmla="*/ 101 w 175"/>
                  <a:gd name="T77" fmla="*/ 435 h 814"/>
                  <a:gd name="T78" fmla="*/ 78 w 175"/>
                  <a:gd name="T79" fmla="*/ 418 h 814"/>
                  <a:gd name="T80" fmla="*/ 53 w 175"/>
                  <a:gd name="T81" fmla="*/ 403 h 814"/>
                  <a:gd name="T82" fmla="*/ 64 w 175"/>
                  <a:gd name="T83" fmla="*/ 397 h 814"/>
                  <a:gd name="T84" fmla="*/ 87 w 175"/>
                  <a:gd name="T85" fmla="*/ 380 h 814"/>
                  <a:gd name="T86" fmla="*/ 108 w 175"/>
                  <a:gd name="T87" fmla="*/ 360 h 814"/>
                  <a:gd name="T88" fmla="*/ 126 w 175"/>
                  <a:gd name="T89" fmla="*/ 337 h 814"/>
                  <a:gd name="T90" fmla="*/ 136 w 175"/>
                  <a:gd name="T91" fmla="*/ 325 h 814"/>
                  <a:gd name="T92" fmla="*/ 150 w 175"/>
                  <a:gd name="T93" fmla="*/ 297 h 814"/>
                  <a:gd name="T94" fmla="*/ 161 w 175"/>
                  <a:gd name="T95" fmla="*/ 266 h 814"/>
                  <a:gd name="T96" fmla="*/ 167 w 175"/>
                  <a:gd name="T97" fmla="*/ 234 h 814"/>
                  <a:gd name="T98" fmla="*/ 169 w 175"/>
                  <a:gd name="T99" fmla="*/ 199 h 814"/>
                  <a:gd name="T100" fmla="*/ 168 w 175"/>
                  <a:gd name="T101" fmla="*/ 175 h 814"/>
                  <a:gd name="T102" fmla="*/ 160 w 175"/>
                  <a:gd name="T103" fmla="*/ 131 h 814"/>
                  <a:gd name="T104" fmla="*/ 147 w 175"/>
                  <a:gd name="T105" fmla="*/ 102 h 814"/>
                  <a:gd name="T106" fmla="*/ 136 w 175"/>
                  <a:gd name="T107" fmla="*/ 84 h 814"/>
                  <a:gd name="T108" fmla="*/ 123 w 175"/>
                  <a:gd name="T109" fmla="*/ 67 h 814"/>
                  <a:gd name="T110" fmla="*/ 99 w 175"/>
                  <a:gd name="T111" fmla="*/ 45 h 814"/>
                  <a:gd name="T112" fmla="*/ 89 w 175"/>
                  <a:gd name="T113" fmla="*/ 38 h 814"/>
                  <a:gd name="T114" fmla="*/ 66 w 175"/>
                  <a:gd name="T115" fmla="*/ 24 h 814"/>
                  <a:gd name="T116" fmla="*/ 42 w 175"/>
                  <a:gd name="T117" fmla="*/ 13 h 814"/>
                  <a:gd name="T118" fmla="*/ 14 w 175"/>
                  <a:gd name="T119" fmla="*/ 3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814">
                    <a:moveTo>
                      <a:pt x="0" y="0"/>
                    </a:moveTo>
                    <a:lnTo>
                      <a:pt x="0" y="156"/>
                    </a:lnTo>
                    <a:lnTo>
                      <a:pt x="0" y="156"/>
                    </a:lnTo>
                    <a:lnTo>
                      <a:pt x="6" y="162"/>
                    </a:lnTo>
                    <a:lnTo>
                      <a:pt x="11" y="170"/>
                    </a:lnTo>
                    <a:lnTo>
                      <a:pt x="15" y="176"/>
                    </a:lnTo>
                    <a:lnTo>
                      <a:pt x="19" y="184"/>
                    </a:lnTo>
                    <a:lnTo>
                      <a:pt x="21" y="192"/>
                    </a:lnTo>
                    <a:lnTo>
                      <a:pt x="23" y="200"/>
                    </a:lnTo>
                    <a:lnTo>
                      <a:pt x="25" y="209"/>
                    </a:lnTo>
                    <a:lnTo>
                      <a:pt x="26" y="217"/>
                    </a:lnTo>
                    <a:lnTo>
                      <a:pt x="26" y="217"/>
                    </a:lnTo>
                    <a:lnTo>
                      <a:pt x="25" y="228"/>
                    </a:lnTo>
                    <a:lnTo>
                      <a:pt x="23" y="240"/>
                    </a:lnTo>
                    <a:lnTo>
                      <a:pt x="21" y="250"/>
                    </a:lnTo>
                    <a:lnTo>
                      <a:pt x="19" y="260"/>
                    </a:lnTo>
                    <a:lnTo>
                      <a:pt x="15" y="269"/>
                    </a:lnTo>
                    <a:lnTo>
                      <a:pt x="11" y="278"/>
                    </a:lnTo>
                    <a:lnTo>
                      <a:pt x="6" y="286"/>
                    </a:lnTo>
                    <a:lnTo>
                      <a:pt x="0" y="294"/>
                    </a:lnTo>
                    <a:lnTo>
                      <a:pt x="0" y="514"/>
                    </a:lnTo>
                    <a:lnTo>
                      <a:pt x="0" y="514"/>
                    </a:lnTo>
                    <a:lnTo>
                      <a:pt x="8" y="524"/>
                    </a:lnTo>
                    <a:lnTo>
                      <a:pt x="14" y="533"/>
                    </a:lnTo>
                    <a:lnTo>
                      <a:pt x="14" y="533"/>
                    </a:lnTo>
                    <a:lnTo>
                      <a:pt x="19" y="545"/>
                    </a:lnTo>
                    <a:lnTo>
                      <a:pt x="23" y="557"/>
                    </a:lnTo>
                    <a:lnTo>
                      <a:pt x="27" y="570"/>
                    </a:lnTo>
                    <a:lnTo>
                      <a:pt x="27" y="583"/>
                    </a:lnTo>
                    <a:lnTo>
                      <a:pt x="27" y="583"/>
                    </a:lnTo>
                    <a:lnTo>
                      <a:pt x="27" y="594"/>
                    </a:lnTo>
                    <a:lnTo>
                      <a:pt x="26" y="604"/>
                    </a:lnTo>
                    <a:lnTo>
                      <a:pt x="23" y="614"/>
                    </a:lnTo>
                    <a:lnTo>
                      <a:pt x="20" y="622"/>
                    </a:lnTo>
                    <a:lnTo>
                      <a:pt x="16" y="631"/>
                    </a:lnTo>
                    <a:lnTo>
                      <a:pt x="12" y="639"/>
                    </a:lnTo>
                    <a:lnTo>
                      <a:pt x="7" y="646"/>
                    </a:lnTo>
                    <a:lnTo>
                      <a:pt x="0" y="654"/>
                    </a:lnTo>
                    <a:lnTo>
                      <a:pt x="0" y="814"/>
                    </a:lnTo>
                    <a:lnTo>
                      <a:pt x="0" y="814"/>
                    </a:lnTo>
                    <a:lnTo>
                      <a:pt x="12" y="811"/>
                    </a:lnTo>
                    <a:lnTo>
                      <a:pt x="12" y="811"/>
                    </a:lnTo>
                    <a:lnTo>
                      <a:pt x="35" y="803"/>
                    </a:lnTo>
                    <a:lnTo>
                      <a:pt x="57" y="793"/>
                    </a:lnTo>
                    <a:lnTo>
                      <a:pt x="77" y="782"/>
                    </a:lnTo>
                    <a:lnTo>
                      <a:pt x="97" y="768"/>
                    </a:lnTo>
                    <a:lnTo>
                      <a:pt x="97" y="768"/>
                    </a:lnTo>
                    <a:lnTo>
                      <a:pt x="105" y="761"/>
                    </a:lnTo>
                    <a:lnTo>
                      <a:pt x="114" y="753"/>
                    </a:lnTo>
                    <a:lnTo>
                      <a:pt x="122" y="745"/>
                    </a:lnTo>
                    <a:lnTo>
                      <a:pt x="129" y="737"/>
                    </a:lnTo>
                    <a:lnTo>
                      <a:pt x="136" y="727"/>
                    </a:lnTo>
                    <a:lnTo>
                      <a:pt x="143" y="718"/>
                    </a:lnTo>
                    <a:lnTo>
                      <a:pt x="148" y="707"/>
                    </a:lnTo>
                    <a:lnTo>
                      <a:pt x="154" y="697"/>
                    </a:lnTo>
                    <a:lnTo>
                      <a:pt x="154" y="697"/>
                    </a:lnTo>
                    <a:lnTo>
                      <a:pt x="159" y="685"/>
                    </a:lnTo>
                    <a:lnTo>
                      <a:pt x="163" y="674"/>
                    </a:lnTo>
                    <a:lnTo>
                      <a:pt x="167" y="662"/>
                    </a:lnTo>
                    <a:lnTo>
                      <a:pt x="170" y="650"/>
                    </a:lnTo>
                    <a:lnTo>
                      <a:pt x="172" y="637"/>
                    </a:lnTo>
                    <a:lnTo>
                      <a:pt x="173" y="624"/>
                    </a:lnTo>
                    <a:lnTo>
                      <a:pt x="174" y="611"/>
                    </a:lnTo>
                    <a:lnTo>
                      <a:pt x="175" y="596"/>
                    </a:lnTo>
                    <a:lnTo>
                      <a:pt x="175" y="596"/>
                    </a:lnTo>
                    <a:lnTo>
                      <a:pt x="174" y="579"/>
                    </a:lnTo>
                    <a:lnTo>
                      <a:pt x="172" y="563"/>
                    </a:lnTo>
                    <a:lnTo>
                      <a:pt x="170" y="547"/>
                    </a:lnTo>
                    <a:lnTo>
                      <a:pt x="166" y="531"/>
                    </a:lnTo>
                    <a:lnTo>
                      <a:pt x="162" y="518"/>
                    </a:lnTo>
                    <a:lnTo>
                      <a:pt x="155" y="503"/>
                    </a:lnTo>
                    <a:lnTo>
                      <a:pt x="148" y="490"/>
                    </a:lnTo>
                    <a:lnTo>
                      <a:pt x="141" y="478"/>
                    </a:lnTo>
                    <a:lnTo>
                      <a:pt x="141" y="478"/>
                    </a:lnTo>
                    <a:lnTo>
                      <a:pt x="131" y="466"/>
                    </a:lnTo>
                    <a:lnTo>
                      <a:pt x="122" y="455"/>
                    </a:lnTo>
                    <a:lnTo>
                      <a:pt x="111" y="444"/>
                    </a:lnTo>
                    <a:lnTo>
                      <a:pt x="101" y="435"/>
                    </a:lnTo>
                    <a:lnTo>
                      <a:pt x="89" y="426"/>
                    </a:lnTo>
                    <a:lnTo>
                      <a:pt x="78" y="418"/>
                    </a:lnTo>
                    <a:lnTo>
                      <a:pt x="65" y="411"/>
                    </a:lnTo>
                    <a:lnTo>
                      <a:pt x="53" y="403"/>
                    </a:lnTo>
                    <a:lnTo>
                      <a:pt x="53" y="403"/>
                    </a:lnTo>
                    <a:lnTo>
                      <a:pt x="64" y="397"/>
                    </a:lnTo>
                    <a:lnTo>
                      <a:pt x="76" y="389"/>
                    </a:lnTo>
                    <a:lnTo>
                      <a:pt x="87" y="380"/>
                    </a:lnTo>
                    <a:lnTo>
                      <a:pt x="98" y="371"/>
                    </a:lnTo>
                    <a:lnTo>
                      <a:pt x="108" y="360"/>
                    </a:lnTo>
                    <a:lnTo>
                      <a:pt x="118" y="350"/>
                    </a:lnTo>
                    <a:lnTo>
                      <a:pt x="126" y="337"/>
                    </a:lnTo>
                    <a:lnTo>
                      <a:pt x="136" y="325"/>
                    </a:lnTo>
                    <a:lnTo>
                      <a:pt x="136" y="325"/>
                    </a:lnTo>
                    <a:lnTo>
                      <a:pt x="143" y="310"/>
                    </a:lnTo>
                    <a:lnTo>
                      <a:pt x="150" y="297"/>
                    </a:lnTo>
                    <a:lnTo>
                      <a:pt x="155" y="282"/>
                    </a:lnTo>
                    <a:lnTo>
                      <a:pt x="161" y="266"/>
                    </a:lnTo>
                    <a:lnTo>
                      <a:pt x="164" y="250"/>
                    </a:lnTo>
                    <a:lnTo>
                      <a:pt x="167" y="234"/>
                    </a:lnTo>
                    <a:lnTo>
                      <a:pt x="168" y="217"/>
                    </a:lnTo>
                    <a:lnTo>
                      <a:pt x="169" y="199"/>
                    </a:lnTo>
                    <a:lnTo>
                      <a:pt x="169" y="199"/>
                    </a:lnTo>
                    <a:lnTo>
                      <a:pt x="168" y="175"/>
                    </a:lnTo>
                    <a:lnTo>
                      <a:pt x="165" y="152"/>
                    </a:lnTo>
                    <a:lnTo>
                      <a:pt x="160" y="131"/>
                    </a:lnTo>
                    <a:lnTo>
                      <a:pt x="151" y="111"/>
                    </a:lnTo>
                    <a:lnTo>
                      <a:pt x="147" y="102"/>
                    </a:lnTo>
                    <a:lnTo>
                      <a:pt x="142" y="92"/>
                    </a:lnTo>
                    <a:lnTo>
                      <a:pt x="136" y="84"/>
                    </a:lnTo>
                    <a:lnTo>
                      <a:pt x="130" y="76"/>
                    </a:lnTo>
                    <a:lnTo>
                      <a:pt x="123" y="67"/>
                    </a:lnTo>
                    <a:lnTo>
                      <a:pt x="116" y="60"/>
                    </a:lnTo>
                    <a:lnTo>
                      <a:pt x="99" y="45"/>
                    </a:lnTo>
                    <a:lnTo>
                      <a:pt x="99" y="45"/>
                    </a:lnTo>
                    <a:lnTo>
                      <a:pt x="89" y="38"/>
                    </a:lnTo>
                    <a:lnTo>
                      <a:pt x="78" y="31"/>
                    </a:lnTo>
                    <a:lnTo>
                      <a:pt x="66" y="24"/>
                    </a:lnTo>
                    <a:lnTo>
                      <a:pt x="55" y="18"/>
                    </a:lnTo>
                    <a:lnTo>
                      <a:pt x="42" y="13"/>
                    </a:lnTo>
                    <a:lnTo>
                      <a:pt x="29" y="7"/>
                    </a:lnTo>
                    <a:lnTo>
                      <a:pt x="14"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36" name="Freeform 22"/>
              <p:cNvSpPr/>
              <p:nvPr/>
            </p:nvSpPr>
            <p:spPr bwMode="auto">
              <a:xfrm>
                <a:off x="-225299" y="1485267"/>
                <a:ext cx="277813" cy="1292225"/>
              </a:xfrm>
              <a:custGeom>
                <a:avLst/>
                <a:gdLst>
                  <a:gd name="T0" fmla="*/ 0 w 175"/>
                  <a:gd name="T1" fmla="*/ 156 h 814"/>
                  <a:gd name="T2" fmla="*/ 6 w 175"/>
                  <a:gd name="T3" fmla="*/ 162 h 814"/>
                  <a:gd name="T4" fmla="*/ 15 w 175"/>
                  <a:gd name="T5" fmla="*/ 176 h 814"/>
                  <a:gd name="T6" fmla="*/ 21 w 175"/>
                  <a:gd name="T7" fmla="*/ 192 h 814"/>
                  <a:gd name="T8" fmla="*/ 25 w 175"/>
                  <a:gd name="T9" fmla="*/ 209 h 814"/>
                  <a:gd name="T10" fmla="*/ 26 w 175"/>
                  <a:gd name="T11" fmla="*/ 217 h 814"/>
                  <a:gd name="T12" fmla="*/ 23 w 175"/>
                  <a:gd name="T13" fmla="*/ 240 h 814"/>
                  <a:gd name="T14" fmla="*/ 19 w 175"/>
                  <a:gd name="T15" fmla="*/ 260 h 814"/>
                  <a:gd name="T16" fmla="*/ 11 w 175"/>
                  <a:gd name="T17" fmla="*/ 278 h 814"/>
                  <a:gd name="T18" fmla="*/ 0 w 175"/>
                  <a:gd name="T19" fmla="*/ 294 h 814"/>
                  <a:gd name="T20" fmla="*/ 0 w 175"/>
                  <a:gd name="T21" fmla="*/ 514 h 814"/>
                  <a:gd name="T22" fmla="*/ 14 w 175"/>
                  <a:gd name="T23" fmla="*/ 533 h 814"/>
                  <a:gd name="T24" fmla="*/ 19 w 175"/>
                  <a:gd name="T25" fmla="*/ 545 h 814"/>
                  <a:gd name="T26" fmla="*/ 27 w 175"/>
                  <a:gd name="T27" fmla="*/ 570 h 814"/>
                  <a:gd name="T28" fmla="*/ 27 w 175"/>
                  <a:gd name="T29" fmla="*/ 583 h 814"/>
                  <a:gd name="T30" fmla="*/ 26 w 175"/>
                  <a:gd name="T31" fmla="*/ 604 h 814"/>
                  <a:gd name="T32" fmla="*/ 20 w 175"/>
                  <a:gd name="T33" fmla="*/ 622 h 814"/>
                  <a:gd name="T34" fmla="*/ 12 w 175"/>
                  <a:gd name="T35" fmla="*/ 639 h 814"/>
                  <a:gd name="T36" fmla="*/ 0 w 175"/>
                  <a:gd name="T37" fmla="*/ 654 h 814"/>
                  <a:gd name="T38" fmla="*/ 0 w 175"/>
                  <a:gd name="T39" fmla="*/ 814 h 814"/>
                  <a:gd name="T40" fmla="*/ 12 w 175"/>
                  <a:gd name="T41" fmla="*/ 811 h 814"/>
                  <a:gd name="T42" fmla="*/ 57 w 175"/>
                  <a:gd name="T43" fmla="*/ 793 h 814"/>
                  <a:gd name="T44" fmla="*/ 97 w 175"/>
                  <a:gd name="T45" fmla="*/ 768 h 814"/>
                  <a:gd name="T46" fmla="*/ 105 w 175"/>
                  <a:gd name="T47" fmla="*/ 761 h 814"/>
                  <a:gd name="T48" fmla="*/ 122 w 175"/>
                  <a:gd name="T49" fmla="*/ 745 h 814"/>
                  <a:gd name="T50" fmla="*/ 136 w 175"/>
                  <a:gd name="T51" fmla="*/ 727 h 814"/>
                  <a:gd name="T52" fmla="*/ 148 w 175"/>
                  <a:gd name="T53" fmla="*/ 707 h 814"/>
                  <a:gd name="T54" fmla="*/ 154 w 175"/>
                  <a:gd name="T55" fmla="*/ 697 h 814"/>
                  <a:gd name="T56" fmla="*/ 163 w 175"/>
                  <a:gd name="T57" fmla="*/ 674 h 814"/>
                  <a:gd name="T58" fmla="*/ 170 w 175"/>
                  <a:gd name="T59" fmla="*/ 650 h 814"/>
                  <a:gd name="T60" fmla="*/ 173 w 175"/>
                  <a:gd name="T61" fmla="*/ 624 h 814"/>
                  <a:gd name="T62" fmla="*/ 175 w 175"/>
                  <a:gd name="T63" fmla="*/ 596 h 814"/>
                  <a:gd name="T64" fmla="*/ 174 w 175"/>
                  <a:gd name="T65" fmla="*/ 579 h 814"/>
                  <a:gd name="T66" fmla="*/ 170 w 175"/>
                  <a:gd name="T67" fmla="*/ 547 h 814"/>
                  <a:gd name="T68" fmla="*/ 162 w 175"/>
                  <a:gd name="T69" fmla="*/ 518 h 814"/>
                  <a:gd name="T70" fmla="*/ 148 w 175"/>
                  <a:gd name="T71" fmla="*/ 490 h 814"/>
                  <a:gd name="T72" fmla="*/ 141 w 175"/>
                  <a:gd name="T73" fmla="*/ 478 h 814"/>
                  <a:gd name="T74" fmla="*/ 122 w 175"/>
                  <a:gd name="T75" fmla="*/ 455 h 814"/>
                  <a:gd name="T76" fmla="*/ 101 w 175"/>
                  <a:gd name="T77" fmla="*/ 435 h 814"/>
                  <a:gd name="T78" fmla="*/ 78 w 175"/>
                  <a:gd name="T79" fmla="*/ 418 h 814"/>
                  <a:gd name="T80" fmla="*/ 53 w 175"/>
                  <a:gd name="T81" fmla="*/ 403 h 814"/>
                  <a:gd name="T82" fmla="*/ 64 w 175"/>
                  <a:gd name="T83" fmla="*/ 397 h 814"/>
                  <a:gd name="T84" fmla="*/ 87 w 175"/>
                  <a:gd name="T85" fmla="*/ 380 h 814"/>
                  <a:gd name="T86" fmla="*/ 108 w 175"/>
                  <a:gd name="T87" fmla="*/ 360 h 814"/>
                  <a:gd name="T88" fmla="*/ 126 w 175"/>
                  <a:gd name="T89" fmla="*/ 337 h 814"/>
                  <a:gd name="T90" fmla="*/ 136 w 175"/>
                  <a:gd name="T91" fmla="*/ 325 h 814"/>
                  <a:gd name="T92" fmla="*/ 150 w 175"/>
                  <a:gd name="T93" fmla="*/ 297 h 814"/>
                  <a:gd name="T94" fmla="*/ 161 w 175"/>
                  <a:gd name="T95" fmla="*/ 266 h 814"/>
                  <a:gd name="T96" fmla="*/ 167 w 175"/>
                  <a:gd name="T97" fmla="*/ 234 h 814"/>
                  <a:gd name="T98" fmla="*/ 169 w 175"/>
                  <a:gd name="T99" fmla="*/ 199 h 814"/>
                  <a:gd name="T100" fmla="*/ 168 w 175"/>
                  <a:gd name="T101" fmla="*/ 175 h 814"/>
                  <a:gd name="T102" fmla="*/ 160 w 175"/>
                  <a:gd name="T103" fmla="*/ 131 h 814"/>
                  <a:gd name="T104" fmla="*/ 147 w 175"/>
                  <a:gd name="T105" fmla="*/ 102 h 814"/>
                  <a:gd name="T106" fmla="*/ 136 w 175"/>
                  <a:gd name="T107" fmla="*/ 84 h 814"/>
                  <a:gd name="T108" fmla="*/ 123 w 175"/>
                  <a:gd name="T109" fmla="*/ 67 h 814"/>
                  <a:gd name="T110" fmla="*/ 99 w 175"/>
                  <a:gd name="T111" fmla="*/ 45 h 814"/>
                  <a:gd name="T112" fmla="*/ 89 w 175"/>
                  <a:gd name="T113" fmla="*/ 38 h 814"/>
                  <a:gd name="T114" fmla="*/ 66 w 175"/>
                  <a:gd name="T115" fmla="*/ 24 h 814"/>
                  <a:gd name="T116" fmla="*/ 42 w 175"/>
                  <a:gd name="T117" fmla="*/ 13 h 814"/>
                  <a:gd name="T118" fmla="*/ 14 w 175"/>
                  <a:gd name="T119" fmla="*/ 3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814">
                    <a:moveTo>
                      <a:pt x="0" y="0"/>
                    </a:moveTo>
                    <a:lnTo>
                      <a:pt x="0" y="156"/>
                    </a:lnTo>
                    <a:lnTo>
                      <a:pt x="0" y="156"/>
                    </a:lnTo>
                    <a:lnTo>
                      <a:pt x="6" y="162"/>
                    </a:lnTo>
                    <a:lnTo>
                      <a:pt x="11" y="170"/>
                    </a:lnTo>
                    <a:lnTo>
                      <a:pt x="15" y="176"/>
                    </a:lnTo>
                    <a:lnTo>
                      <a:pt x="19" y="184"/>
                    </a:lnTo>
                    <a:lnTo>
                      <a:pt x="21" y="192"/>
                    </a:lnTo>
                    <a:lnTo>
                      <a:pt x="23" y="200"/>
                    </a:lnTo>
                    <a:lnTo>
                      <a:pt x="25" y="209"/>
                    </a:lnTo>
                    <a:lnTo>
                      <a:pt x="26" y="217"/>
                    </a:lnTo>
                    <a:lnTo>
                      <a:pt x="26" y="217"/>
                    </a:lnTo>
                    <a:lnTo>
                      <a:pt x="25" y="228"/>
                    </a:lnTo>
                    <a:lnTo>
                      <a:pt x="23" y="240"/>
                    </a:lnTo>
                    <a:lnTo>
                      <a:pt x="21" y="250"/>
                    </a:lnTo>
                    <a:lnTo>
                      <a:pt x="19" y="260"/>
                    </a:lnTo>
                    <a:lnTo>
                      <a:pt x="15" y="269"/>
                    </a:lnTo>
                    <a:lnTo>
                      <a:pt x="11" y="278"/>
                    </a:lnTo>
                    <a:lnTo>
                      <a:pt x="6" y="286"/>
                    </a:lnTo>
                    <a:lnTo>
                      <a:pt x="0" y="294"/>
                    </a:lnTo>
                    <a:lnTo>
                      <a:pt x="0" y="514"/>
                    </a:lnTo>
                    <a:lnTo>
                      <a:pt x="0" y="514"/>
                    </a:lnTo>
                    <a:lnTo>
                      <a:pt x="8" y="524"/>
                    </a:lnTo>
                    <a:lnTo>
                      <a:pt x="14" y="533"/>
                    </a:lnTo>
                    <a:lnTo>
                      <a:pt x="14" y="533"/>
                    </a:lnTo>
                    <a:lnTo>
                      <a:pt x="19" y="545"/>
                    </a:lnTo>
                    <a:lnTo>
                      <a:pt x="23" y="557"/>
                    </a:lnTo>
                    <a:lnTo>
                      <a:pt x="27" y="570"/>
                    </a:lnTo>
                    <a:lnTo>
                      <a:pt x="27" y="583"/>
                    </a:lnTo>
                    <a:lnTo>
                      <a:pt x="27" y="583"/>
                    </a:lnTo>
                    <a:lnTo>
                      <a:pt x="27" y="594"/>
                    </a:lnTo>
                    <a:lnTo>
                      <a:pt x="26" y="604"/>
                    </a:lnTo>
                    <a:lnTo>
                      <a:pt x="23" y="614"/>
                    </a:lnTo>
                    <a:lnTo>
                      <a:pt x="20" y="622"/>
                    </a:lnTo>
                    <a:lnTo>
                      <a:pt x="16" y="631"/>
                    </a:lnTo>
                    <a:lnTo>
                      <a:pt x="12" y="639"/>
                    </a:lnTo>
                    <a:lnTo>
                      <a:pt x="7" y="646"/>
                    </a:lnTo>
                    <a:lnTo>
                      <a:pt x="0" y="654"/>
                    </a:lnTo>
                    <a:lnTo>
                      <a:pt x="0" y="814"/>
                    </a:lnTo>
                    <a:lnTo>
                      <a:pt x="0" y="814"/>
                    </a:lnTo>
                    <a:lnTo>
                      <a:pt x="12" y="811"/>
                    </a:lnTo>
                    <a:lnTo>
                      <a:pt x="12" y="811"/>
                    </a:lnTo>
                    <a:lnTo>
                      <a:pt x="35" y="803"/>
                    </a:lnTo>
                    <a:lnTo>
                      <a:pt x="57" y="793"/>
                    </a:lnTo>
                    <a:lnTo>
                      <a:pt x="77" y="782"/>
                    </a:lnTo>
                    <a:lnTo>
                      <a:pt x="97" y="768"/>
                    </a:lnTo>
                    <a:lnTo>
                      <a:pt x="97" y="768"/>
                    </a:lnTo>
                    <a:lnTo>
                      <a:pt x="105" y="761"/>
                    </a:lnTo>
                    <a:lnTo>
                      <a:pt x="114" y="753"/>
                    </a:lnTo>
                    <a:lnTo>
                      <a:pt x="122" y="745"/>
                    </a:lnTo>
                    <a:lnTo>
                      <a:pt x="129" y="737"/>
                    </a:lnTo>
                    <a:lnTo>
                      <a:pt x="136" y="727"/>
                    </a:lnTo>
                    <a:lnTo>
                      <a:pt x="143" y="718"/>
                    </a:lnTo>
                    <a:lnTo>
                      <a:pt x="148" y="707"/>
                    </a:lnTo>
                    <a:lnTo>
                      <a:pt x="154" y="697"/>
                    </a:lnTo>
                    <a:lnTo>
                      <a:pt x="154" y="697"/>
                    </a:lnTo>
                    <a:lnTo>
                      <a:pt x="159" y="685"/>
                    </a:lnTo>
                    <a:lnTo>
                      <a:pt x="163" y="674"/>
                    </a:lnTo>
                    <a:lnTo>
                      <a:pt x="167" y="662"/>
                    </a:lnTo>
                    <a:lnTo>
                      <a:pt x="170" y="650"/>
                    </a:lnTo>
                    <a:lnTo>
                      <a:pt x="172" y="637"/>
                    </a:lnTo>
                    <a:lnTo>
                      <a:pt x="173" y="624"/>
                    </a:lnTo>
                    <a:lnTo>
                      <a:pt x="174" y="611"/>
                    </a:lnTo>
                    <a:lnTo>
                      <a:pt x="175" y="596"/>
                    </a:lnTo>
                    <a:lnTo>
                      <a:pt x="175" y="596"/>
                    </a:lnTo>
                    <a:lnTo>
                      <a:pt x="174" y="579"/>
                    </a:lnTo>
                    <a:lnTo>
                      <a:pt x="172" y="563"/>
                    </a:lnTo>
                    <a:lnTo>
                      <a:pt x="170" y="547"/>
                    </a:lnTo>
                    <a:lnTo>
                      <a:pt x="166" y="531"/>
                    </a:lnTo>
                    <a:lnTo>
                      <a:pt x="162" y="518"/>
                    </a:lnTo>
                    <a:lnTo>
                      <a:pt x="155" y="503"/>
                    </a:lnTo>
                    <a:lnTo>
                      <a:pt x="148" y="490"/>
                    </a:lnTo>
                    <a:lnTo>
                      <a:pt x="141" y="478"/>
                    </a:lnTo>
                    <a:lnTo>
                      <a:pt x="141" y="478"/>
                    </a:lnTo>
                    <a:lnTo>
                      <a:pt x="131" y="466"/>
                    </a:lnTo>
                    <a:lnTo>
                      <a:pt x="122" y="455"/>
                    </a:lnTo>
                    <a:lnTo>
                      <a:pt x="111" y="444"/>
                    </a:lnTo>
                    <a:lnTo>
                      <a:pt x="101" y="435"/>
                    </a:lnTo>
                    <a:lnTo>
                      <a:pt x="89" y="426"/>
                    </a:lnTo>
                    <a:lnTo>
                      <a:pt x="78" y="418"/>
                    </a:lnTo>
                    <a:lnTo>
                      <a:pt x="65" y="411"/>
                    </a:lnTo>
                    <a:lnTo>
                      <a:pt x="53" y="403"/>
                    </a:lnTo>
                    <a:lnTo>
                      <a:pt x="53" y="403"/>
                    </a:lnTo>
                    <a:lnTo>
                      <a:pt x="64" y="397"/>
                    </a:lnTo>
                    <a:lnTo>
                      <a:pt x="76" y="389"/>
                    </a:lnTo>
                    <a:lnTo>
                      <a:pt x="87" y="380"/>
                    </a:lnTo>
                    <a:lnTo>
                      <a:pt x="98" y="371"/>
                    </a:lnTo>
                    <a:lnTo>
                      <a:pt x="108" y="360"/>
                    </a:lnTo>
                    <a:lnTo>
                      <a:pt x="118" y="350"/>
                    </a:lnTo>
                    <a:lnTo>
                      <a:pt x="126" y="337"/>
                    </a:lnTo>
                    <a:lnTo>
                      <a:pt x="136" y="325"/>
                    </a:lnTo>
                    <a:lnTo>
                      <a:pt x="136" y="325"/>
                    </a:lnTo>
                    <a:lnTo>
                      <a:pt x="143" y="310"/>
                    </a:lnTo>
                    <a:lnTo>
                      <a:pt x="150" y="297"/>
                    </a:lnTo>
                    <a:lnTo>
                      <a:pt x="155" y="282"/>
                    </a:lnTo>
                    <a:lnTo>
                      <a:pt x="161" y="266"/>
                    </a:lnTo>
                    <a:lnTo>
                      <a:pt x="164" y="250"/>
                    </a:lnTo>
                    <a:lnTo>
                      <a:pt x="167" y="234"/>
                    </a:lnTo>
                    <a:lnTo>
                      <a:pt x="168" y="217"/>
                    </a:lnTo>
                    <a:lnTo>
                      <a:pt x="169" y="199"/>
                    </a:lnTo>
                    <a:lnTo>
                      <a:pt x="169" y="199"/>
                    </a:lnTo>
                    <a:lnTo>
                      <a:pt x="168" y="175"/>
                    </a:lnTo>
                    <a:lnTo>
                      <a:pt x="165" y="152"/>
                    </a:lnTo>
                    <a:lnTo>
                      <a:pt x="160" y="131"/>
                    </a:lnTo>
                    <a:lnTo>
                      <a:pt x="151" y="111"/>
                    </a:lnTo>
                    <a:lnTo>
                      <a:pt x="147" y="102"/>
                    </a:lnTo>
                    <a:lnTo>
                      <a:pt x="142" y="92"/>
                    </a:lnTo>
                    <a:lnTo>
                      <a:pt x="136" y="84"/>
                    </a:lnTo>
                    <a:lnTo>
                      <a:pt x="130" y="76"/>
                    </a:lnTo>
                    <a:lnTo>
                      <a:pt x="123" y="67"/>
                    </a:lnTo>
                    <a:lnTo>
                      <a:pt x="116" y="60"/>
                    </a:lnTo>
                    <a:lnTo>
                      <a:pt x="99" y="45"/>
                    </a:lnTo>
                    <a:lnTo>
                      <a:pt x="99" y="45"/>
                    </a:lnTo>
                    <a:lnTo>
                      <a:pt x="89" y="38"/>
                    </a:lnTo>
                    <a:lnTo>
                      <a:pt x="78" y="31"/>
                    </a:lnTo>
                    <a:lnTo>
                      <a:pt x="66" y="24"/>
                    </a:lnTo>
                    <a:lnTo>
                      <a:pt x="55" y="18"/>
                    </a:lnTo>
                    <a:lnTo>
                      <a:pt x="42" y="13"/>
                    </a:lnTo>
                    <a:lnTo>
                      <a:pt x="29" y="7"/>
                    </a:lnTo>
                    <a:lnTo>
                      <a:pt x="1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nvGrpSpPr>
              <p:cNvPr id="237" name="그룹 236"/>
              <p:cNvGrpSpPr/>
              <p:nvPr/>
            </p:nvGrpSpPr>
            <p:grpSpPr>
              <a:xfrm>
                <a:off x="-738062" y="1467804"/>
                <a:ext cx="415926" cy="1323976"/>
                <a:chOff x="3371850" y="3695700"/>
                <a:chExt cx="415926" cy="1323976"/>
              </a:xfrm>
            </p:grpSpPr>
            <p:sp>
              <p:nvSpPr>
                <p:cNvPr id="238" name="Freeform 23"/>
                <p:cNvSpPr/>
                <p:nvPr/>
              </p:nvSpPr>
              <p:spPr bwMode="auto">
                <a:xfrm>
                  <a:off x="3629025" y="4246563"/>
                  <a:ext cx="158750" cy="207963"/>
                </a:xfrm>
                <a:custGeom>
                  <a:avLst/>
                  <a:gdLst>
                    <a:gd name="T0" fmla="*/ 100 w 100"/>
                    <a:gd name="T1" fmla="*/ 0 h 131"/>
                    <a:gd name="T2" fmla="*/ 100 w 100"/>
                    <a:gd name="T3" fmla="*/ 0 h 131"/>
                    <a:gd name="T4" fmla="*/ 76 w 100"/>
                    <a:gd name="T5" fmla="*/ 5 h 131"/>
                    <a:gd name="T6" fmla="*/ 49 w 100"/>
                    <a:gd name="T7" fmla="*/ 7 h 131"/>
                    <a:gd name="T8" fmla="*/ 49 w 100"/>
                    <a:gd name="T9" fmla="*/ 7 h 131"/>
                    <a:gd name="T10" fmla="*/ 30 w 100"/>
                    <a:gd name="T11" fmla="*/ 9 h 131"/>
                    <a:gd name="T12" fmla="*/ 22 w 100"/>
                    <a:gd name="T13" fmla="*/ 11 h 131"/>
                    <a:gd name="T14" fmla="*/ 15 w 100"/>
                    <a:gd name="T15" fmla="*/ 13 h 131"/>
                    <a:gd name="T16" fmla="*/ 15 w 100"/>
                    <a:gd name="T17" fmla="*/ 13 h 131"/>
                    <a:gd name="T18" fmla="*/ 12 w 100"/>
                    <a:gd name="T19" fmla="*/ 15 h 131"/>
                    <a:gd name="T20" fmla="*/ 8 w 100"/>
                    <a:gd name="T21" fmla="*/ 17 h 131"/>
                    <a:gd name="T22" fmla="*/ 6 w 100"/>
                    <a:gd name="T23" fmla="*/ 20 h 131"/>
                    <a:gd name="T24" fmla="*/ 4 w 100"/>
                    <a:gd name="T25" fmla="*/ 23 h 131"/>
                    <a:gd name="T26" fmla="*/ 1 w 100"/>
                    <a:gd name="T27" fmla="*/ 33 h 131"/>
                    <a:gd name="T28" fmla="*/ 0 w 100"/>
                    <a:gd name="T29" fmla="*/ 44 h 131"/>
                    <a:gd name="T30" fmla="*/ 0 w 100"/>
                    <a:gd name="T31" fmla="*/ 92 h 131"/>
                    <a:gd name="T32" fmla="*/ 0 w 100"/>
                    <a:gd name="T33" fmla="*/ 92 h 131"/>
                    <a:gd name="T34" fmla="*/ 1 w 100"/>
                    <a:gd name="T35" fmla="*/ 103 h 131"/>
                    <a:gd name="T36" fmla="*/ 3 w 100"/>
                    <a:gd name="T37" fmla="*/ 111 h 131"/>
                    <a:gd name="T38" fmla="*/ 6 w 100"/>
                    <a:gd name="T39" fmla="*/ 118 h 131"/>
                    <a:gd name="T40" fmla="*/ 8 w 100"/>
                    <a:gd name="T41" fmla="*/ 120 h 131"/>
                    <a:gd name="T42" fmla="*/ 11 w 100"/>
                    <a:gd name="T43" fmla="*/ 121 h 131"/>
                    <a:gd name="T44" fmla="*/ 11 w 100"/>
                    <a:gd name="T45" fmla="*/ 121 h 131"/>
                    <a:gd name="T46" fmla="*/ 17 w 100"/>
                    <a:gd name="T47" fmla="*/ 123 h 131"/>
                    <a:gd name="T48" fmla="*/ 24 w 100"/>
                    <a:gd name="T49" fmla="*/ 124 h 131"/>
                    <a:gd name="T50" fmla="*/ 45 w 100"/>
                    <a:gd name="T51" fmla="*/ 125 h 131"/>
                    <a:gd name="T52" fmla="*/ 45 w 100"/>
                    <a:gd name="T53" fmla="*/ 125 h 131"/>
                    <a:gd name="T54" fmla="*/ 59 w 100"/>
                    <a:gd name="T55" fmla="*/ 125 h 131"/>
                    <a:gd name="T56" fmla="*/ 72 w 100"/>
                    <a:gd name="T57" fmla="*/ 126 h 131"/>
                    <a:gd name="T58" fmla="*/ 86 w 100"/>
                    <a:gd name="T59" fmla="*/ 128 h 131"/>
                    <a:gd name="T60" fmla="*/ 100 w 100"/>
                    <a:gd name="T61" fmla="*/ 131 h 131"/>
                    <a:gd name="T62" fmla="*/ 100 w 100"/>
                    <a:gd name="T6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131">
                      <a:moveTo>
                        <a:pt x="100" y="0"/>
                      </a:moveTo>
                      <a:lnTo>
                        <a:pt x="100" y="0"/>
                      </a:lnTo>
                      <a:lnTo>
                        <a:pt x="76" y="5"/>
                      </a:lnTo>
                      <a:lnTo>
                        <a:pt x="49" y="7"/>
                      </a:lnTo>
                      <a:lnTo>
                        <a:pt x="49" y="7"/>
                      </a:lnTo>
                      <a:lnTo>
                        <a:pt x="30" y="9"/>
                      </a:lnTo>
                      <a:lnTo>
                        <a:pt x="22" y="11"/>
                      </a:lnTo>
                      <a:lnTo>
                        <a:pt x="15" y="13"/>
                      </a:lnTo>
                      <a:lnTo>
                        <a:pt x="15" y="13"/>
                      </a:lnTo>
                      <a:lnTo>
                        <a:pt x="12" y="15"/>
                      </a:lnTo>
                      <a:lnTo>
                        <a:pt x="8" y="17"/>
                      </a:lnTo>
                      <a:lnTo>
                        <a:pt x="6" y="20"/>
                      </a:lnTo>
                      <a:lnTo>
                        <a:pt x="4" y="23"/>
                      </a:lnTo>
                      <a:lnTo>
                        <a:pt x="1" y="33"/>
                      </a:lnTo>
                      <a:lnTo>
                        <a:pt x="0" y="44"/>
                      </a:lnTo>
                      <a:lnTo>
                        <a:pt x="0" y="92"/>
                      </a:lnTo>
                      <a:lnTo>
                        <a:pt x="0" y="92"/>
                      </a:lnTo>
                      <a:lnTo>
                        <a:pt x="1" y="103"/>
                      </a:lnTo>
                      <a:lnTo>
                        <a:pt x="3" y="111"/>
                      </a:lnTo>
                      <a:lnTo>
                        <a:pt x="6" y="118"/>
                      </a:lnTo>
                      <a:lnTo>
                        <a:pt x="8" y="120"/>
                      </a:lnTo>
                      <a:lnTo>
                        <a:pt x="11" y="121"/>
                      </a:lnTo>
                      <a:lnTo>
                        <a:pt x="11" y="121"/>
                      </a:lnTo>
                      <a:lnTo>
                        <a:pt x="17" y="123"/>
                      </a:lnTo>
                      <a:lnTo>
                        <a:pt x="24" y="124"/>
                      </a:lnTo>
                      <a:lnTo>
                        <a:pt x="45" y="125"/>
                      </a:lnTo>
                      <a:lnTo>
                        <a:pt x="45" y="125"/>
                      </a:lnTo>
                      <a:lnTo>
                        <a:pt x="59" y="125"/>
                      </a:lnTo>
                      <a:lnTo>
                        <a:pt x="72" y="126"/>
                      </a:lnTo>
                      <a:lnTo>
                        <a:pt x="86" y="128"/>
                      </a:lnTo>
                      <a:lnTo>
                        <a:pt x="100" y="131"/>
                      </a:lnTo>
                      <a:lnTo>
                        <a:pt x="10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39" name="Freeform 25"/>
                <p:cNvSpPr/>
                <p:nvPr/>
              </p:nvSpPr>
              <p:spPr bwMode="auto">
                <a:xfrm>
                  <a:off x="3371850" y="4738688"/>
                  <a:ext cx="415925" cy="280988"/>
                </a:xfrm>
                <a:custGeom>
                  <a:avLst/>
                  <a:gdLst>
                    <a:gd name="T0" fmla="*/ 46 w 262"/>
                    <a:gd name="T1" fmla="*/ 0 h 177"/>
                    <a:gd name="T2" fmla="*/ 46 w 262"/>
                    <a:gd name="T3" fmla="*/ 0 h 177"/>
                    <a:gd name="T4" fmla="*/ 42 w 262"/>
                    <a:gd name="T5" fmla="*/ 1 h 177"/>
                    <a:gd name="T6" fmla="*/ 37 w 262"/>
                    <a:gd name="T7" fmla="*/ 5 h 177"/>
                    <a:gd name="T8" fmla="*/ 33 w 262"/>
                    <a:gd name="T9" fmla="*/ 10 h 177"/>
                    <a:gd name="T10" fmla="*/ 28 w 262"/>
                    <a:gd name="T11" fmla="*/ 18 h 177"/>
                    <a:gd name="T12" fmla="*/ 28 w 262"/>
                    <a:gd name="T13" fmla="*/ 18 h 177"/>
                    <a:gd name="T14" fmla="*/ 20 w 262"/>
                    <a:gd name="T15" fmla="*/ 37 h 177"/>
                    <a:gd name="T16" fmla="*/ 11 w 262"/>
                    <a:gd name="T17" fmla="*/ 57 h 177"/>
                    <a:gd name="T18" fmla="*/ 11 w 262"/>
                    <a:gd name="T19" fmla="*/ 57 h 177"/>
                    <a:gd name="T20" fmla="*/ 5 w 262"/>
                    <a:gd name="T21" fmla="*/ 79 h 177"/>
                    <a:gd name="T22" fmla="*/ 1 w 262"/>
                    <a:gd name="T23" fmla="*/ 99 h 177"/>
                    <a:gd name="T24" fmla="*/ 1 w 262"/>
                    <a:gd name="T25" fmla="*/ 99 h 177"/>
                    <a:gd name="T26" fmla="*/ 0 w 262"/>
                    <a:gd name="T27" fmla="*/ 108 h 177"/>
                    <a:gd name="T28" fmla="*/ 0 w 262"/>
                    <a:gd name="T29" fmla="*/ 116 h 177"/>
                    <a:gd name="T30" fmla="*/ 2 w 262"/>
                    <a:gd name="T31" fmla="*/ 121 h 177"/>
                    <a:gd name="T32" fmla="*/ 4 w 262"/>
                    <a:gd name="T33" fmla="*/ 124 h 177"/>
                    <a:gd name="T34" fmla="*/ 4 w 262"/>
                    <a:gd name="T35" fmla="*/ 124 h 177"/>
                    <a:gd name="T36" fmla="*/ 23 w 262"/>
                    <a:gd name="T37" fmla="*/ 133 h 177"/>
                    <a:gd name="T38" fmla="*/ 45 w 262"/>
                    <a:gd name="T39" fmla="*/ 142 h 177"/>
                    <a:gd name="T40" fmla="*/ 72 w 262"/>
                    <a:gd name="T41" fmla="*/ 151 h 177"/>
                    <a:gd name="T42" fmla="*/ 102 w 262"/>
                    <a:gd name="T43" fmla="*/ 160 h 177"/>
                    <a:gd name="T44" fmla="*/ 102 w 262"/>
                    <a:gd name="T45" fmla="*/ 160 h 177"/>
                    <a:gd name="T46" fmla="*/ 119 w 262"/>
                    <a:gd name="T47" fmla="*/ 164 h 177"/>
                    <a:gd name="T48" fmla="*/ 137 w 262"/>
                    <a:gd name="T49" fmla="*/ 168 h 177"/>
                    <a:gd name="T50" fmla="*/ 155 w 262"/>
                    <a:gd name="T51" fmla="*/ 171 h 177"/>
                    <a:gd name="T52" fmla="*/ 173 w 262"/>
                    <a:gd name="T53" fmla="*/ 173 h 177"/>
                    <a:gd name="T54" fmla="*/ 211 w 262"/>
                    <a:gd name="T55" fmla="*/ 176 h 177"/>
                    <a:gd name="T56" fmla="*/ 252 w 262"/>
                    <a:gd name="T57" fmla="*/ 177 h 177"/>
                    <a:gd name="T58" fmla="*/ 252 w 262"/>
                    <a:gd name="T59" fmla="*/ 177 h 177"/>
                    <a:gd name="T60" fmla="*/ 262 w 262"/>
                    <a:gd name="T61" fmla="*/ 177 h 177"/>
                    <a:gd name="T62" fmla="*/ 262 w 262"/>
                    <a:gd name="T63" fmla="*/ 41 h 177"/>
                    <a:gd name="T64" fmla="*/ 262 w 262"/>
                    <a:gd name="T65" fmla="*/ 41 h 177"/>
                    <a:gd name="T66" fmla="*/ 246 w 262"/>
                    <a:gd name="T67" fmla="*/ 42 h 177"/>
                    <a:gd name="T68" fmla="*/ 229 w 262"/>
                    <a:gd name="T69" fmla="*/ 43 h 177"/>
                    <a:gd name="T70" fmla="*/ 229 w 262"/>
                    <a:gd name="T71" fmla="*/ 43 h 177"/>
                    <a:gd name="T72" fmla="*/ 203 w 262"/>
                    <a:gd name="T73" fmla="*/ 42 h 177"/>
                    <a:gd name="T74" fmla="*/ 178 w 262"/>
                    <a:gd name="T75" fmla="*/ 40 h 177"/>
                    <a:gd name="T76" fmla="*/ 153 w 262"/>
                    <a:gd name="T77" fmla="*/ 36 h 177"/>
                    <a:gd name="T78" fmla="*/ 129 w 262"/>
                    <a:gd name="T79" fmla="*/ 30 h 177"/>
                    <a:gd name="T80" fmla="*/ 129 w 262"/>
                    <a:gd name="T81" fmla="*/ 30 h 177"/>
                    <a:gd name="T82" fmla="*/ 106 w 262"/>
                    <a:gd name="T83" fmla="*/ 22 h 177"/>
                    <a:gd name="T84" fmla="*/ 85 w 262"/>
                    <a:gd name="T85" fmla="*/ 16 h 177"/>
                    <a:gd name="T86" fmla="*/ 65 w 262"/>
                    <a:gd name="T87" fmla="*/ 8 h 177"/>
                    <a:gd name="T88" fmla="*/ 46 w 262"/>
                    <a:gd name="T8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2" h="177">
                      <a:moveTo>
                        <a:pt x="46" y="0"/>
                      </a:moveTo>
                      <a:lnTo>
                        <a:pt x="46" y="0"/>
                      </a:lnTo>
                      <a:lnTo>
                        <a:pt x="42" y="1"/>
                      </a:lnTo>
                      <a:lnTo>
                        <a:pt x="37" y="5"/>
                      </a:lnTo>
                      <a:lnTo>
                        <a:pt x="33" y="10"/>
                      </a:lnTo>
                      <a:lnTo>
                        <a:pt x="28" y="18"/>
                      </a:lnTo>
                      <a:lnTo>
                        <a:pt x="28" y="18"/>
                      </a:lnTo>
                      <a:lnTo>
                        <a:pt x="20" y="37"/>
                      </a:lnTo>
                      <a:lnTo>
                        <a:pt x="11" y="57"/>
                      </a:lnTo>
                      <a:lnTo>
                        <a:pt x="11" y="57"/>
                      </a:lnTo>
                      <a:lnTo>
                        <a:pt x="5" y="79"/>
                      </a:lnTo>
                      <a:lnTo>
                        <a:pt x="1" y="99"/>
                      </a:lnTo>
                      <a:lnTo>
                        <a:pt x="1" y="99"/>
                      </a:lnTo>
                      <a:lnTo>
                        <a:pt x="0" y="108"/>
                      </a:lnTo>
                      <a:lnTo>
                        <a:pt x="0" y="116"/>
                      </a:lnTo>
                      <a:lnTo>
                        <a:pt x="2" y="121"/>
                      </a:lnTo>
                      <a:lnTo>
                        <a:pt x="4" y="124"/>
                      </a:lnTo>
                      <a:lnTo>
                        <a:pt x="4" y="124"/>
                      </a:lnTo>
                      <a:lnTo>
                        <a:pt x="23" y="133"/>
                      </a:lnTo>
                      <a:lnTo>
                        <a:pt x="45" y="142"/>
                      </a:lnTo>
                      <a:lnTo>
                        <a:pt x="72" y="151"/>
                      </a:lnTo>
                      <a:lnTo>
                        <a:pt x="102" y="160"/>
                      </a:lnTo>
                      <a:lnTo>
                        <a:pt x="102" y="160"/>
                      </a:lnTo>
                      <a:lnTo>
                        <a:pt x="119" y="164"/>
                      </a:lnTo>
                      <a:lnTo>
                        <a:pt x="137" y="168"/>
                      </a:lnTo>
                      <a:lnTo>
                        <a:pt x="155" y="171"/>
                      </a:lnTo>
                      <a:lnTo>
                        <a:pt x="173" y="173"/>
                      </a:lnTo>
                      <a:lnTo>
                        <a:pt x="211" y="176"/>
                      </a:lnTo>
                      <a:lnTo>
                        <a:pt x="252" y="177"/>
                      </a:lnTo>
                      <a:lnTo>
                        <a:pt x="252" y="177"/>
                      </a:lnTo>
                      <a:lnTo>
                        <a:pt x="262" y="177"/>
                      </a:lnTo>
                      <a:lnTo>
                        <a:pt x="262" y="41"/>
                      </a:lnTo>
                      <a:lnTo>
                        <a:pt x="262" y="41"/>
                      </a:lnTo>
                      <a:lnTo>
                        <a:pt x="246" y="42"/>
                      </a:lnTo>
                      <a:lnTo>
                        <a:pt x="229" y="43"/>
                      </a:lnTo>
                      <a:lnTo>
                        <a:pt x="229" y="43"/>
                      </a:lnTo>
                      <a:lnTo>
                        <a:pt x="203" y="42"/>
                      </a:lnTo>
                      <a:lnTo>
                        <a:pt x="178" y="40"/>
                      </a:lnTo>
                      <a:lnTo>
                        <a:pt x="153" y="36"/>
                      </a:lnTo>
                      <a:lnTo>
                        <a:pt x="129" y="30"/>
                      </a:lnTo>
                      <a:lnTo>
                        <a:pt x="129" y="30"/>
                      </a:lnTo>
                      <a:lnTo>
                        <a:pt x="106" y="22"/>
                      </a:lnTo>
                      <a:lnTo>
                        <a:pt x="85" y="16"/>
                      </a:lnTo>
                      <a:lnTo>
                        <a:pt x="65" y="8"/>
                      </a:lnTo>
                      <a:lnTo>
                        <a:pt x="46"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40" name="Freeform 26"/>
                <p:cNvSpPr/>
                <p:nvPr/>
              </p:nvSpPr>
              <p:spPr bwMode="auto">
                <a:xfrm>
                  <a:off x="3371850" y="4738688"/>
                  <a:ext cx="415925" cy="280988"/>
                </a:xfrm>
                <a:custGeom>
                  <a:avLst/>
                  <a:gdLst>
                    <a:gd name="T0" fmla="*/ 46 w 262"/>
                    <a:gd name="T1" fmla="*/ 0 h 177"/>
                    <a:gd name="T2" fmla="*/ 46 w 262"/>
                    <a:gd name="T3" fmla="*/ 0 h 177"/>
                    <a:gd name="T4" fmla="*/ 42 w 262"/>
                    <a:gd name="T5" fmla="*/ 1 h 177"/>
                    <a:gd name="T6" fmla="*/ 37 w 262"/>
                    <a:gd name="T7" fmla="*/ 5 h 177"/>
                    <a:gd name="T8" fmla="*/ 33 w 262"/>
                    <a:gd name="T9" fmla="*/ 10 h 177"/>
                    <a:gd name="T10" fmla="*/ 28 w 262"/>
                    <a:gd name="T11" fmla="*/ 18 h 177"/>
                    <a:gd name="T12" fmla="*/ 28 w 262"/>
                    <a:gd name="T13" fmla="*/ 18 h 177"/>
                    <a:gd name="T14" fmla="*/ 20 w 262"/>
                    <a:gd name="T15" fmla="*/ 37 h 177"/>
                    <a:gd name="T16" fmla="*/ 11 w 262"/>
                    <a:gd name="T17" fmla="*/ 57 h 177"/>
                    <a:gd name="T18" fmla="*/ 11 w 262"/>
                    <a:gd name="T19" fmla="*/ 57 h 177"/>
                    <a:gd name="T20" fmla="*/ 5 w 262"/>
                    <a:gd name="T21" fmla="*/ 79 h 177"/>
                    <a:gd name="T22" fmla="*/ 1 w 262"/>
                    <a:gd name="T23" fmla="*/ 99 h 177"/>
                    <a:gd name="T24" fmla="*/ 1 w 262"/>
                    <a:gd name="T25" fmla="*/ 99 h 177"/>
                    <a:gd name="T26" fmla="*/ 0 w 262"/>
                    <a:gd name="T27" fmla="*/ 108 h 177"/>
                    <a:gd name="T28" fmla="*/ 0 w 262"/>
                    <a:gd name="T29" fmla="*/ 116 h 177"/>
                    <a:gd name="T30" fmla="*/ 2 w 262"/>
                    <a:gd name="T31" fmla="*/ 121 h 177"/>
                    <a:gd name="T32" fmla="*/ 4 w 262"/>
                    <a:gd name="T33" fmla="*/ 124 h 177"/>
                    <a:gd name="T34" fmla="*/ 4 w 262"/>
                    <a:gd name="T35" fmla="*/ 124 h 177"/>
                    <a:gd name="T36" fmla="*/ 23 w 262"/>
                    <a:gd name="T37" fmla="*/ 133 h 177"/>
                    <a:gd name="T38" fmla="*/ 45 w 262"/>
                    <a:gd name="T39" fmla="*/ 142 h 177"/>
                    <a:gd name="T40" fmla="*/ 72 w 262"/>
                    <a:gd name="T41" fmla="*/ 151 h 177"/>
                    <a:gd name="T42" fmla="*/ 102 w 262"/>
                    <a:gd name="T43" fmla="*/ 160 h 177"/>
                    <a:gd name="T44" fmla="*/ 102 w 262"/>
                    <a:gd name="T45" fmla="*/ 160 h 177"/>
                    <a:gd name="T46" fmla="*/ 119 w 262"/>
                    <a:gd name="T47" fmla="*/ 164 h 177"/>
                    <a:gd name="T48" fmla="*/ 137 w 262"/>
                    <a:gd name="T49" fmla="*/ 168 h 177"/>
                    <a:gd name="T50" fmla="*/ 155 w 262"/>
                    <a:gd name="T51" fmla="*/ 171 h 177"/>
                    <a:gd name="T52" fmla="*/ 173 w 262"/>
                    <a:gd name="T53" fmla="*/ 173 h 177"/>
                    <a:gd name="T54" fmla="*/ 211 w 262"/>
                    <a:gd name="T55" fmla="*/ 176 h 177"/>
                    <a:gd name="T56" fmla="*/ 252 w 262"/>
                    <a:gd name="T57" fmla="*/ 177 h 177"/>
                    <a:gd name="T58" fmla="*/ 252 w 262"/>
                    <a:gd name="T59" fmla="*/ 177 h 177"/>
                    <a:gd name="T60" fmla="*/ 262 w 262"/>
                    <a:gd name="T61" fmla="*/ 177 h 177"/>
                    <a:gd name="T62" fmla="*/ 262 w 262"/>
                    <a:gd name="T63" fmla="*/ 41 h 177"/>
                    <a:gd name="T64" fmla="*/ 262 w 262"/>
                    <a:gd name="T65" fmla="*/ 41 h 177"/>
                    <a:gd name="T66" fmla="*/ 246 w 262"/>
                    <a:gd name="T67" fmla="*/ 42 h 177"/>
                    <a:gd name="T68" fmla="*/ 229 w 262"/>
                    <a:gd name="T69" fmla="*/ 43 h 177"/>
                    <a:gd name="T70" fmla="*/ 229 w 262"/>
                    <a:gd name="T71" fmla="*/ 43 h 177"/>
                    <a:gd name="T72" fmla="*/ 203 w 262"/>
                    <a:gd name="T73" fmla="*/ 42 h 177"/>
                    <a:gd name="T74" fmla="*/ 178 w 262"/>
                    <a:gd name="T75" fmla="*/ 40 h 177"/>
                    <a:gd name="T76" fmla="*/ 153 w 262"/>
                    <a:gd name="T77" fmla="*/ 36 h 177"/>
                    <a:gd name="T78" fmla="*/ 129 w 262"/>
                    <a:gd name="T79" fmla="*/ 30 h 177"/>
                    <a:gd name="T80" fmla="*/ 129 w 262"/>
                    <a:gd name="T81" fmla="*/ 30 h 177"/>
                    <a:gd name="T82" fmla="*/ 106 w 262"/>
                    <a:gd name="T83" fmla="*/ 22 h 177"/>
                    <a:gd name="T84" fmla="*/ 85 w 262"/>
                    <a:gd name="T85" fmla="*/ 16 h 177"/>
                    <a:gd name="T86" fmla="*/ 65 w 262"/>
                    <a:gd name="T87" fmla="*/ 8 h 177"/>
                    <a:gd name="T88" fmla="*/ 46 w 262"/>
                    <a:gd name="T8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2" h="177">
                      <a:moveTo>
                        <a:pt x="46" y="0"/>
                      </a:moveTo>
                      <a:lnTo>
                        <a:pt x="46" y="0"/>
                      </a:lnTo>
                      <a:lnTo>
                        <a:pt x="42" y="1"/>
                      </a:lnTo>
                      <a:lnTo>
                        <a:pt x="37" y="5"/>
                      </a:lnTo>
                      <a:lnTo>
                        <a:pt x="33" y="10"/>
                      </a:lnTo>
                      <a:lnTo>
                        <a:pt x="28" y="18"/>
                      </a:lnTo>
                      <a:lnTo>
                        <a:pt x="28" y="18"/>
                      </a:lnTo>
                      <a:lnTo>
                        <a:pt x="20" y="37"/>
                      </a:lnTo>
                      <a:lnTo>
                        <a:pt x="11" y="57"/>
                      </a:lnTo>
                      <a:lnTo>
                        <a:pt x="11" y="57"/>
                      </a:lnTo>
                      <a:lnTo>
                        <a:pt x="5" y="79"/>
                      </a:lnTo>
                      <a:lnTo>
                        <a:pt x="1" y="99"/>
                      </a:lnTo>
                      <a:lnTo>
                        <a:pt x="1" y="99"/>
                      </a:lnTo>
                      <a:lnTo>
                        <a:pt x="0" y="108"/>
                      </a:lnTo>
                      <a:lnTo>
                        <a:pt x="0" y="116"/>
                      </a:lnTo>
                      <a:lnTo>
                        <a:pt x="2" y="121"/>
                      </a:lnTo>
                      <a:lnTo>
                        <a:pt x="4" y="124"/>
                      </a:lnTo>
                      <a:lnTo>
                        <a:pt x="4" y="124"/>
                      </a:lnTo>
                      <a:lnTo>
                        <a:pt x="23" y="133"/>
                      </a:lnTo>
                      <a:lnTo>
                        <a:pt x="45" y="142"/>
                      </a:lnTo>
                      <a:lnTo>
                        <a:pt x="72" y="151"/>
                      </a:lnTo>
                      <a:lnTo>
                        <a:pt x="102" y="160"/>
                      </a:lnTo>
                      <a:lnTo>
                        <a:pt x="102" y="160"/>
                      </a:lnTo>
                      <a:lnTo>
                        <a:pt x="119" y="164"/>
                      </a:lnTo>
                      <a:lnTo>
                        <a:pt x="137" y="168"/>
                      </a:lnTo>
                      <a:lnTo>
                        <a:pt x="155" y="171"/>
                      </a:lnTo>
                      <a:lnTo>
                        <a:pt x="173" y="173"/>
                      </a:lnTo>
                      <a:lnTo>
                        <a:pt x="211" y="176"/>
                      </a:lnTo>
                      <a:lnTo>
                        <a:pt x="252" y="177"/>
                      </a:lnTo>
                      <a:lnTo>
                        <a:pt x="252" y="177"/>
                      </a:lnTo>
                      <a:lnTo>
                        <a:pt x="262" y="177"/>
                      </a:lnTo>
                      <a:lnTo>
                        <a:pt x="262" y="41"/>
                      </a:lnTo>
                      <a:lnTo>
                        <a:pt x="262" y="41"/>
                      </a:lnTo>
                      <a:lnTo>
                        <a:pt x="246" y="42"/>
                      </a:lnTo>
                      <a:lnTo>
                        <a:pt x="229" y="43"/>
                      </a:lnTo>
                      <a:lnTo>
                        <a:pt x="229" y="43"/>
                      </a:lnTo>
                      <a:lnTo>
                        <a:pt x="203" y="42"/>
                      </a:lnTo>
                      <a:lnTo>
                        <a:pt x="178" y="40"/>
                      </a:lnTo>
                      <a:lnTo>
                        <a:pt x="153" y="36"/>
                      </a:lnTo>
                      <a:lnTo>
                        <a:pt x="129" y="30"/>
                      </a:lnTo>
                      <a:lnTo>
                        <a:pt x="129" y="30"/>
                      </a:lnTo>
                      <a:lnTo>
                        <a:pt x="106" y="22"/>
                      </a:lnTo>
                      <a:lnTo>
                        <a:pt x="85" y="16"/>
                      </a:lnTo>
                      <a:lnTo>
                        <a:pt x="65" y="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41" name="Freeform 27"/>
                <p:cNvSpPr/>
                <p:nvPr/>
              </p:nvSpPr>
              <p:spPr bwMode="auto">
                <a:xfrm>
                  <a:off x="3414713" y="3695700"/>
                  <a:ext cx="373063" cy="277813"/>
                </a:xfrm>
                <a:custGeom>
                  <a:avLst/>
                  <a:gdLst>
                    <a:gd name="T0" fmla="*/ 213 w 235"/>
                    <a:gd name="T1" fmla="*/ 0 h 175"/>
                    <a:gd name="T2" fmla="*/ 213 w 235"/>
                    <a:gd name="T3" fmla="*/ 0 h 175"/>
                    <a:gd name="T4" fmla="*/ 190 w 235"/>
                    <a:gd name="T5" fmla="*/ 0 h 175"/>
                    <a:gd name="T6" fmla="*/ 169 w 235"/>
                    <a:gd name="T7" fmla="*/ 1 h 175"/>
                    <a:gd name="T8" fmla="*/ 149 w 235"/>
                    <a:gd name="T9" fmla="*/ 3 h 175"/>
                    <a:gd name="T10" fmla="*/ 130 w 235"/>
                    <a:gd name="T11" fmla="*/ 5 h 175"/>
                    <a:gd name="T12" fmla="*/ 130 w 235"/>
                    <a:gd name="T13" fmla="*/ 5 h 175"/>
                    <a:gd name="T14" fmla="*/ 102 w 235"/>
                    <a:gd name="T15" fmla="*/ 10 h 175"/>
                    <a:gd name="T16" fmla="*/ 0 w 235"/>
                    <a:gd name="T17" fmla="*/ 112 h 175"/>
                    <a:gd name="T18" fmla="*/ 0 w 235"/>
                    <a:gd name="T19" fmla="*/ 112 h 175"/>
                    <a:gd name="T20" fmla="*/ 4 w 235"/>
                    <a:gd name="T21" fmla="*/ 127 h 175"/>
                    <a:gd name="T22" fmla="*/ 4 w 235"/>
                    <a:gd name="T23" fmla="*/ 127 h 175"/>
                    <a:gd name="T24" fmla="*/ 14 w 235"/>
                    <a:gd name="T25" fmla="*/ 147 h 175"/>
                    <a:gd name="T26" fmla="*/ 18 w 235"/>
                    <a:gd name="T27" fmla="*/ 156 h 175"/>
                    <a:gd name="T28" fmla="*/ 23 w 235"/>
                    <a:gd name="T29" fmla="*/ 164 h 175"/>
                    <a:gd name="T30" fmla="*/ 23 w 235"/>
                    <a:gd name="T31" fmla="*/ 164 h 175"/>
                    <a:gd name="T32" fmla="*/ 27 w 235"/>
                    <a:gd name="T33" fmla="*/ 168 h 175"/>
                    <a:gd name="T34" fmla="*/ 30 w 235"/>
                    <a:gd name="T35" fmla="*/ 171 h 175"/>
                    <a:gd name="T36" fmla="*/ 34 w 235"/>
                    <a:gd name="T37" fmla="*/ 173 h 175"/>
                    <a:gd name="T38" fmla="*/ 38 w 235"/>
                    <a:gd name="T39" fmla="*/ 175 h 175"/>
                    <a:gd name="T40" fmla="*/ 38 w 235"/>
                    <a:gd name="T41" fmla="*/ 175 h 175"/>
                    <a:gd name="T42" fmla="*/ 40 w 235"/>
                    <a:gd name="T43" fmla="*/ 175 h 175"/>
                    <a:gd name="T44" fmla="*/ 43 w 235"/>
                    <a:gd name="T45" fmla="*/ 172 h 175"/>
                    <a:gd name="T46" fmla="*/ 43 w 235"/>
                    <a:gd name="T47" fmla="*/ 172 h 175"/>
                    <a:gd name="T48" fmla="*/ 58 w 235"/>
                    <a:gd name="T49" fmla="*/ 163 h 175"/>
                    <a:gd name="T50" fmla="*/ 73 w 235"/>
                    <a:gd name="T51" fmla="*/ 154 h 175"/>
                    <a:gd name="T52" fmla="*/ 91 w 235"/>
                    <a:gd name="T53" fmla="*/ 146 h 175"/>
                    <a:gd name="T54" fmla="*/ 110 w 235"/>
                    <a:gd name="T55" fmla="*/ 139 h 175"/>
                    <a:gd name="T56" fmla="*/ 110 w 235"/>
                    <a:gd name="T57" fmla="*/ 139 h 175"/>
                    <a:gd name="T58" fmla="*/ 130 w 235"/>
                    <a:gd name="T59" fmla="*/ 134 h 175"/>
                    <a:gd name="T60" fmla="*/ 150 w 235"/>
                    <a:gd name="T61" fmla="*/ 129 h 175"/>
                    <a:gd name="T62" fmla="*/ 171 w 235"/>
                    <a:gd name="T63" fmla="*/ 127 h 175"/>
                    <a:gd name="T64" fmla="*/ 192 w 235"/>
                    <a:gd name="T65" fmla="*/ 126 h 175"/>
                    <a:gd name="T66" fmla="*/ 192 w 235"/>
                    <a:gd name="T67" fmla="*/ 126 h 175"/>
                    <a:gd name="T68" fmla="*/ 214 w 235"/>
                    <a:gd name="T69" fmla="*/ 127 h 175"/>
                    <a:gd name="T70" fmla="*/ 235 w 235"/>
                    <a:gd name="T71" fmla="*/ 129 h 175"/>
                    <a:gd name="T72" fmla="*/ 235 w 235"/>
                    <a:gd name="T73" fmla="*/ 0 h 175"/>
                    <a:gd name="T74" fmla="*/ 235 w 235"/>
                    <a:gd name="T75" fmla="*/ 0 h 175"/>
                    <a:gd name="T76" fmla="*/ 213 w 235"/>
                    <a:gd name="T7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75">
                      <a:moveTo>
                        <a:pt x="213" y="0"/>
                      </a:moveTo>
                      <a:lnTo>
                        <a:pt x="213" y="0"/>
                      </a:lnTo>
                      <a:lnTo>
                        <a:pt x="190" y="0"/>
                      </a:lnTo>
                      <a:lnTo>
                        <a:pt x="169" y="1"/>
                      </a:lnTo>
                      <a:lnTo>
                        <a:pt x="149" y="3"/>
                      </a:lnTo>
                      <a:lnTo>
                        <a:pt x="130" y="5"/>
                      </a:lnTo>
                      <a:lnTo>
                        <a:pt x="130" y="5"/>
                      </a:lnTo>
                      <a:lnTo>
                        <a:pt x="102" y="10"/>
                      </a:lnTo>
                      <a:lnTo>
                        <a:pt x="0" y="112"/>
                      </a:lnTo>
                      <a:lnTo>
                        <a:pt x="0" y="112"/>
                      </a:lnTo>
                      <a:lnTo>
                        <a:pt x="4" y="127"/>
                      </a:lnTo>
                      <a:lnTo>
                        <a:pt x="4" y="127"/>
                      </a:lnTo>
                      <a:lnTo>
                        <a:pt x="14" y="147"/>
                      </a:lnTo>
                      <a:lnTo>
                        <a:pt x="18" y="156"/>
                      </a:lnTo>
                      <a:lnTo>
                        <a:pt x="23" y="164"/>
                      </a:lnTo>
                      <a:lnTo>
                        <a:pt x="23" y="164"/>
                      </a:lnTo>
                      <a:lnTo>
                        <a:pt x="27" y="168"/>
                      </a:lnTo>
                      <a:lnTo>
                        <a:pt x="30" y="171"/>
                      </a:lnTo>
                      <a:lnTo>
                        <a:pt x="34" y="173"/>
                      </a:lnTo>
                      <a:lnTo>
                        <a:pt x="38" y="175"/>
                      </a:lnTo>
                      <a:lnTo>
                        <a:pt x="38" y="175"/>
                      </a:lnTo>
                      <a:lnTo>
                        <a:pt x="40" y="175"/>
                      </a:lnTo>
                      <a:lnTo>
                        <a:pt x="43" y="172"/>
                      </a:lnTo>
                      <a:lnTo>
                        <a:pt x="43" y="172"/>
                      </a:lnTo>
                      <a:lnTo>
                        <a:pt x="58" y="163"/>
                      </a:lnTo>
                      <a:lnTo>
                        <a:pt x="73" y="154"/>
                      </a:lnTo>
                      <a:lnTo>
                        <a:pt x="91" y="146"/>
                      </a:lnTo>
                      <a:lnTo>
                        <a:pt x="110" y="139"/>
                      </a:lnTo>
                      <a:lnTo>
                        <a:pt x="110" y="139"/>
                      </a:lnTo>
                      <a:lnTo>
                        <a:pt x="130" y="134"/>
                      </a:lnTo>
                      <a:lnTo>
                        <a:pt x="150" y="129"/>
                      </a:lnTo>
                      <a:lnTo>
                        <a:pt x="171" y="127"/>
                      </a:lnTo>
                      <a:lnTo>
                        <a:pt x="192" y="126"/>
                      </a:lnTo>
                      <a:lnTo>
                        <a:pt x="192" y="126"/>
                      </a:lnTo>
                      <a:lnTo>
                        <a:pt x="214" y="127"/>
                      </a:lnTo>
                      <a:lnTo>
                        <a:pt x="235" y="129"/>
                      </a:lnTo>
                      <a:lnTo>
                        <a:pt x="235" y="0"/>
                      </a:lnTo>
                      <a:lnTo>
                        <a:pt x="235" y="0"/>
                      </a:lnTo>
                      <a:lnTo>
                        <a:pt x="21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42" name="Freeform 28"/>
                <p:cNvSpPr/>
                <p:nvPr/>
              </p:nvSpPr>
              <p:spPr bwMode="auto">
                <a:xfrm>
                  <a:off x="3414713" y="3695700"/>
                  <a:ext cx="373063" cy="277813"/>
                </a:xfrm>
                <a:custGeom>
                  <a:avLst/>
                  <a:gdLst>
                    <a:gd name="T0" fmla="*/ 213 w 235"/>
                    <a:gd name="T1" fmla="*/ 0 h 175"/>
                    <a:gd name="T2" fmla="*/ 213 w 235"/>
                    <a:gd name="T3" fmla="*/ 0 h 175"/>
                    <a:gd name="T4" fmla="*/ 190 w 235"/>
                    <a:gd name="T5" fmla="*/ 0 h 175"/>
                    <a:gd name="T6" fmla="*/ 169 w 235"/>
                    <a:gd name="T7" fmla="*/ 1 h 175"/>
                    <a:gd name="T8" fmla="*/ 149 w 235"/>
                    <a:gd name="T9" fmla="*/ 3 h 175"/>
                    <a:gd name="T10" fmla="*/ 130 w 235"/>
                    <a:gd name="T11" fmla="*/ 5 h 175"/>
                    <a:gd name="T12" fmla="*/ 130 w 235"/>
                    <a:gd name="T13" fmla="*/ 5 h 175"/>
                    <a:gd name="T14" fmla="*/ 102 w 235"/>
                    <a:gd name="T15" fmla="*/ 10 h 175"/>
                    <a:gd name="T16" fmla="*/ 0 w 235"/>
                    <a:gd name="T17" fmla="*/ 112 h 175"/>
                    <a:gd name="T18" fmla="*/ 0 w 235"/>
                    <a:gd name="T19" fmla="*/ 112 h 175"/>
                    <a:gd name="T20" fmla="*/ 4 w 235"/>
                    <a:gd name="T21" fmla="*/ 127 h 175"/>
                    <a:gd name="T22" fmla="*/ 4 w 235"/>
                    <a:gd name="T23" fmla="*/ 127 h 175"/>
                    <a:gd name="T24" fmla="*/ 14 w 235"/>
                    <a:gd name="T25" fmla="*/ 147 h 175"/>
                    <a:gd name="T26" fmla="*/ 18 w 235"/>
                    <a:gd name="T27" fmla="*/ 156 h 175"/>
                    <a:gd name="T28" fmla="*/ 23 w 235"/>
                    <a:gd name="T29" fmla="*/ 164 h 175"/>
                    <a:gd name="T30" fmla="*/ 23 w 235"/>
                    <a:gd name="T31" fmla="*/ 164 h 175"/>
                    <a:gd name="T32" fmla="*/ 27 w 235"/>
                    <a:gd name="T33" fmla="*/ 168 h 175"/>
                    <a:gd name="T34" fmla="*/ 30 w 235"/>
                    <a:gd name="T35" fmla="*/ 171 h 175"/>
                    <a:gd name="T36" fmla="*/ 34 w 235"/>
                    <a:gd name="T37" fmla="*/ 173 h 175"/>
                    <a:gd name="T38" fmla="*/ 38 w 235"/>
                    <a:gd name="T39" fmla="*/ 175 h 175"/>
                    <a:gd name="T40" fmla="*/ 38 w 235"/>
                    <a:gd name="T41" fmla="*/ 175 h 175"/>
                    <a:gd name="T42" fmla="*/ 40 w 235"/>
                    <a:gd name="T43" fmla="*/ 175 h 175"/>
                    <a:gd name="T44" fmla="*/ 43 w 235"/>
                    <a:gd name="T45" fmla="*/ 172 h 175"/>
                    <a:gd name="T46" fmla="*/ 43 w 235"/>
                    <a:gd name="T47" fmla="*/ 172 h 175"/>
                    <a:gd name="T48" fmla="*/ 58 w 235"/>
                    <a:gd name="T49" fmla="*/ 163 h 175"/>
                    <a:gd name="T50" fmla="*/ 73 w 235"/>
                    <a:gd name="T51" fmla="*/ 154 h 175"/>
                    <a:gd name="T52" fmla="*/ 91 w 235"/>
                    <a:gd name="T53" fmla="*/ 146 h 175"/>
                    <a:gd name="T54" fmla="*/ 110 w 235"/>
                    <a:gd name="T55" fmla="*/ 139 h 175"/>
                    <a:gd name="T56" fmla="*/ 110 w 235"/>
                    <a:gd name="T57" fmla="*/ 139 h 175"/>
                    <a:gd name="T58" fmla="*/ 130 w 235"/>
                    <a:gd name="T59" fmla="*/ 134 h 175"/>
                    <a:gd name="T60" fmla="*/ 150 w 235"/>
                    <a:gd name="T61" fmla="*/ 129 h 175"/>
                    <a:gd name="T62" fmla="*/ 171 w 235"/>
                    <a:gd name="T63" fmla="*/ 127 h 175"/>
                    <a:gd name="T64" fmla="*/ 192 w 235"/>
                    <a:gd name="T65" fmla="*/ 126 h 175"/>
                    <a:gd name="T66" fmla="*/ 192 w 235"/>
                    <a:gd name="T67" fmla="*/ 126 h 175"/>
                    <a:gd name="T68" fmla="*/ 214 w 235"/>
                    <a:gd name="T69" fmla="*/ 127 h 175"/>
                    <a:gd name="T70" fmla="*/ 235 w 235"/>
                    <a:gd name="T71" fmla="*/ 129 h 175"/>
                    <a:gd name="T72" fmla="*/ 235 w 235"/>
                    <a:gd name="T73" fmla="*/ 0 h 175"/>
                    <a:gd name="T74" fmla="*/ 235 w 235"/>
                    <a:gd name="T75" fmla="*/ 0 h 175"/>
                    <a:gd name="T76" fmla="*/ 213 w 235"/>
                    <a:gd name="T7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75">
                      <a:moveTo>
                        <a:pt x="213" y="0"/>
                      </a:moveTo>
                      <a:lnTo>
                        <a:pt x="213" y="0"/>
                      </a:lnTo>
                      <a:lnTo>
                        <a:pt x="190" y="0"/>
                      </a:lnTo>
                      <a:lnTo>
                        <a:pt x="169" y="1"/>
                      </a:lnTo>
                      <a:lnTo>
                        <a:pt x="149" y="3"/>
                      </a:lnTo>
                      <a:lnTo>
                        <a:pt x="130" y="5"/>
                      </a:lnTo>
                      <a:lnTo>
                        <a:pt x="130" y="5"/>
                      </a:lnTo>
                      <a:lnTo>
                        <a:pt x="102" y="10"/>
                      </a:lnTo>
                      <a:lnTo>
                        <a:pt x="0" y="112"/>
                      </a:lnTo>
                      <a:lnTo>
                        <a:pt x="0" y="112"/>
                      </a:lnTo>
                      <a:lnTo>
                        <a:pt x="4" y="127"/>
                      </a:lnTo>
                      <a:lnTo>
                        <a:pt x="4" y="127"/>
                      </a:lnTo>
                      <a:lnTo>
                        <a:pt x="14" y="147"/>
                      </a:lnTo>
                      <a:lnTo>
                        <a:pt x="18" y="156"/>
                      </a:lnTo>
                      <a:lnTo>
                        <a:pt x="23" y="164"/>
                      </a:lnTo>
                      <a:lnTo>
                        <a:pt x="23" y="164"/>
                      </a:lnTo>
                      <a:lnTo>
                        <a:pt x="27" y="168"/>
                      </a:lnTo>
                      <a:lnTo>
                        <a:pt x="30" y="171"/>
                      </a:lnTo>
                      <a:lnTo>
                        <a:pt x="34" y="173"/>
                      </a:lnTo>
                      <a:lnTo>
                        <a:pt x="38" y="175"/>
                      </a:lnTo>
                      <a:lnTo>
                        <a:pt x="38" y="175"/>
                      </a:lnTo>
                      <a:lnTo>
                        <a:pt x="40" y="175"/>
                      </a:lnTo>
                      <a:lnTo>
                        <a:pt x="43" y="172"/>
                      </a:lnTo>
                      <a:lnTo>
                        <a:pt x="43" y="172"/>
                      </a:lnTo>
                      <a:lnTo>
                        <a:pt x="58" y="163"/>
                      </a:lnTo>
                      <a:lnTo>
                        <a:pt x="73" y="154"/>
                      </a:lnTo>
                      <a:lnTo>
                        <a:pt x="91" y="146"/>
                      </a:lnTo>
                      <a:lnTo>
                        <a:pt x="110" y="139"/>
                      </a:lnTo>
                      <a:lnTo>
                        <a:pt x="110" y="139"/>
                      </a:lnTo>
                      <a:lnTo>
                        <a:pt x="130" y="134"/>
                      </a:lnTo>
                      <a:lnTo>
                        <a:pt x="150" y="129"/>
                      </a:lnTo>
                      <a:lnTo>
                        <a:pt x="171" y="127"/>
                      </a:lnTo>
                      <a:lnTo>
                        <a:pt x="192" y="126"/>
                      </a:lnTo>
                      <a:lnTo>
                        <a:pt x="192" y="126"/>
                      </a:lnTo>
                      <a:lnTo>
                        <a:pt x="214" y="127"/>
                      </a:lnTo>
                      <a:lnTo>
                        <a:pt x="235" y="129"/>
                      </a:lnTo>
                      <a:lnTo>
                        <a:pt x="235" y="0"/>
                      </a:lnTo>
                      <a:lnTo>
                        <a:pt x="235" y="0"/>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grpSp>
      </p:grpSp>
      <p:grpSp>
        <p:nvGrpSpPr>
          <p:cNvPr id="197" name="그룹 196"/>
          <p:cNvGrpSpPr/>
          <p:nvPr/>
        </p:nvGrpSpPr>
        <p:grpSpPr>
          <a:xfrm>
            <a:off x="3558232" y="3707126"/>
            <a:ext cx="2546913" cy="1269071"/>
            <a:chOff x="4038090" y="2946678"/>
            <a:chExt cx="2204502" cy="1098454"/>
          </a:xfrm>
        </p:grpSpPr>
        <p:pic>
          <p:nvPicPr>
            <p:cNvPr id="198" name="그림 1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flipH="1">
              <a:off x="4526597" y="2711120"/>
              <a:ext cx="377131" cy="920917"/>
            </a:xfrm>
            <a:prstGeom prst="rect">
              <a:avLst/>
            </a:prstGeom>
          </p:spPr>
        </p:pic>
        <p:pic>
          <p:nvPicPr>
            <p:cNvPr id="199" name="그림 1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396528" y="3396108"/>
              <a:ext cx="377131" cy="920917"/>
            </a:xfrm>
            <a:prstGeom prst="rect">
              <a:avLst/>
            </a:prstGeom>
          </p:spPr>
        </p:pic>
        <p:grpSp>
          <p:nvGrpSpPr>
            <p:cNvPr id="200" name="그룹 199"/>
            <p:cNvGrpSpPr/>
            <p:nvPr/>
          </p:nvGrpSpPr>
          <p:grpSpPr>
            <a:xfrm>
              <a:off x="4038090" y="2946678"/>
              <a:ext cx="2204502" cy="1083500"/>
              <a:chOff x="4038090" y="2946678"/>
              <a:chExt cx="2204502" cy="1083500"/>
            </a:xfrm>
          </p:grpSpPr>
          <p:sp>
            <p:nvSpPr>
              <p:cNvPr id="201" name="Freeform 105"/>
              <p:cNvSpPr/>
              <p:nvPr/>
            </p:nvSpPr>
            <p:spPr bwMode="auto">
              <a:xfrm rot="10800000">
                <a:off x="5166968" y="2954174"/>
                <a:ext cx="1074670" cy="1076004"/>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202" name="Freeform 105"/>
              <p:cNvSpPr/>
              <p:nvPr/>
            </p:nvSpPr>
            <p:spPr bwMode="auto">
              <a:xfrm>
                <a:off x="4038090" y="2946678"/>
                <a:ext cx="1074670" cy="1076004"/>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sp>
            <p:nvSpPr>
              <p:cNvPr id="203" name="Freeform 106"/>
              <p:cNvSpPr/>
              <p:nvPr/>
            </p:nvSpPr>
            <p:spPr bwMode="auto">
              <a:xfrm>
                <a:off x="4038090" y="2946678"/>
                <a:ext cx="1074670" cy="1076004"/>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sp>
            <p:nvSpPr>
              <p:cNvPr id="204" name="Freeform 41"/>
              <p:cNvSpPr/>
              <p:nvPr/>
            </p:nvSpPr>
            <p:spPr bwMode="auto">
              <a:xfrm>
                <a:off x="5262094" y="3084012"/>
                <a:ext cx="217334" cy="742669"/>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05" name="Freeform 108"/>
              <p:cNvSpPr/>
              <p:nvPr/>
            </p:nvSpPr>
            <p:spPr bwMode="auto">
              <a:xfrm>
                <a:off x="5167922" y="2946678"/>
                <a:ext cx="1074670" cy="1076004"/>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grpSp>
            <p:nvGrpSpPr>
              <p:cNvPr id="206" name="그룹 205"/>
              <p:cNvGrpSpPr/>
              <p:nvPr/>
            </p:nvGrpSpPr>
            <p:grpSpPr>
              <a:xfrm>
                <a:off x="4838213" y="3123172"/>
                <a:ext cx="520020" cy="761597"/>
                <a:chOff x="549401" y="1524955"/>
                <a:chExt cx="850900" cy="1246188"/>
              </a:xfrm>
            </p:grpSpPr>
            <p:grpSp>
              <p:nvGrpSpPr>
                <p:cNvPr id="207" name="그룹 206"/>
                <p:cNvGrpSpPr/>
                <p:nvPr/>
              </p:nvGrpSpPr>
              <p:grpSpPr>
                <a:xfrm>
                  <a:off x="1088579" y="1532892"/>
                  <a:ext cx="311722" cy="1238250"/>
                  <a:chOff x="5198491" y="3760788"/>
                  <a:chExt cx="311722" cy="1238250"/>
                </a:xfrm>
              </p:grpSpPr>
              <p:sp>
                <p:nvSpPr>
                  <p:cNvPr id="213" name="Freeform 5"/>
                  <p:cNvSpPr/>
                  <p:nvPr/>
                </p:nvSpPr>
                <p:spPr bwMode="auto">
                  <a:xfrm>
                    <a:off x="5198491" y="4792662"/>
                    <a:ext cx="301625" cy="206376"/>
                  </a:xfrm>
                  <a:custGeom>
                    <a:avLst/>
                    <a:gdLst>
                      <a:gd name="T0" fmla="*/ 143 w 190"/>
                      <a:gd name="T1" fmla="*/ 0 h 130"/>
                      <a:gd name="T2" fmla="*/ 0 w 190"/>
                      <a:gd name="T3" fmla="*/ 0 h 130"/>
                      <a:gd name="T4" fmla="*/ 0 w 190"/>
                      <a:gd name="T5" fmla="*/ 130 h 130"/>
                      <a:gd name="T6" fmla="*/ 138 w 190"/>
                      <a:gd name="T7" fmla="*/ 130 h 130"/>
                      <a:gd name="T8" fmla="*/ 190 w 190"/>
                      <a:gd name="T9" fmla="*/ 78 h 130"/>
                      <a:gd name="T10" fmla="*/ 190 w 190"/>
                      <a:gd name="T11" fmla="*/ 32 h 130"/>
                      <a:gd name="T12" fmla="*/ 190 w 190"/>
                      <a:gd name="T13" fmla="*/ 32 h 130"/>
                      <a:gd name="T14" fmla="*/ 189 w 190"/>
                      <a:gd name="T15" fmla="*/ 22 h 130"/>
                      <a:gd name="T16" fmla="*/ 187 w 190"/>
                      <a:gd name="T17" fmla="*/ 15 h 130"/>
                      <a:gd name="T18" fmla="*/ 184 w 190"/>
                      <a:gd name="T19" fmla="*/ 10 h 130"/>
                      <a:gd name="T20" fmla="*/ 179 w 190"/>
                      <a:gd name="T21" fmla="*/ 6 h 130"/>
                      <a:gd name="T22" fmla="*/ 179 w 190"/>
                      <a:gd name="T23" fmla="*/ 6 h 130"/>
                      <a:gd name="T24" fmla="*/ 173 w 190"/>
                      <a:gd name="T25" fmla="*/ 4 h 130"/>
                      <a:gd name="T26" fmla="*/ 164 w 190"/>
                      <a:gd name="T27" fmla="*/ 1 h 130"/>
                      <a:gd name="T28" fmla="*/ 155 w 190"/>
                      <a:gd name="T29" fmla="*/ 0 h 130"/>
                      <a:gd name="T30" fmla="*/ 143 w 190"/>
                      <a:gd name="T3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30">
                        <a:moveTo>
                          <a:pt x="143" y="0"/>
                        </a:moveTo>
                        <a:lnTo>
                          <a:pt x="0" y="0"/>
                        </a:lnTo>
                        <a:lnTo>
                          <a:pt x="0" y="130"/>
                        </a:lnTo>
                        <a:lnTo>
                          <a:pt x="138" y="130"/>
                        </a:lnTo>
                        <a:lnTo>
                          <a:pt x="190" y="78"/>
                        </a:lnTo>
                        <a:lnTo>
                          <a:pt x="190" y="32"/>
                        </a:lnTo>
                        <a:lnTo>
                          <a:pt x="190" y="32"/>
                        </a:lnTo>
                        <a:lnTo>
                          <a:pt x="189" y="22"/>
                        </a:lnTo>
                        <a:lnTo>
                          <a:pt x="187" y="15"/>
                        </a:lnTo>
                        <a:lnTo>
                          <a:pt x="184" y="10"/>
                        </a:lnTo>
                        <a:lnTo>
                          <a:pt x="179" y="6"/>
                        </a:lnTo>
                        <a:lnTo>
                          <a:pt x="179" y="6"/>
                        </a:lnTo>
                        <a:lnTo>
                          <a:pt x="173" y="4"/>
                        </a:lnTo>
                        <a:lnTo>
                          <a:pt x="164" y="1"/>
                        </a:lnTo>
                        <a:lnTo>
                          <a:pt x="155" y="0"/>
                        </a:lnTo>
                        <a:lnTo>
                          <a:pt x="14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4" name="Freeform 6"/>
                  <p:cNvSpPr/>
                  <p:nvPr/>
                </p:nvSpPr>
                <p:spPr bwMode="auto">
                  <a:xfrm>
                    <a:off x="5208588" y="4792663"/>
                    <a:ext cx="301625" cy="206375"/>
                  </a:xfrm>
                  <a:custGeom>
                    <a:avLst/>
                    <a:gdLst>
                      <a:gd name="T0" fmla="*/ 143 w 190"/>
                      <a:gd name="T1" fmla="*/ 0 h 130"/>
                      <a:gd name="T2" fmla="*/ 0 w 190"/>
                      <a:gd name="T3" fmla="*/ 0 h 130"/>
                      <a:gd name="T4" fmla="*/ 0 w 190"/>
                      <a:gd name="T5" fmla="*/ 130 h 130"/>
                      <a:gd name="T6" fmla="*/ 138 w 190"/>
                      <a:gd name="T7" fmla="*/ 130 h 130"/>
                      <a:gd name="T8" fmla="*/ 190 w 190"/>
                      <a:gd name="T9" fmla="*/ 78 h 130"/>
                      <a:gd name="T10" fmla="*/ 190 w 190"/>
                      <a:gd name="T11" fmla="*/ 32 h 130"/>
                      <a:gd name="T12" fmla="*/ 190 w 190"/>
                      <a:gd name="T13" fmla="*/ 32 h 130"/>
                      <a:gd name="T14" fmla="*/ 189 w 190"/>
                      <a:gd name="T15" fmla="*/ 22 h 130"/>
                      <a:gd name="T16" fmla="*/ 187 w 190"/>
                      <a:gd name="T17" fmla="*/ 15 h 130"/>
                      <a:gd name="T18" fmla="*/ 184 w 190"/>
                      <a:gd name="T19" fmla="*/ 10 h 130"/>
                      <a:gd name="T20" fmla="*/ 179 w 190"/>
                      <a:gd name="T21" fmla="*/ 6 h 130"/>
                      <a:gd name="T22" fmla="*/ 179 w 190"/>
                      <a:gd name="T23" fmla="*/ 6 h 130"/>
                      <a:gd name="T24" fmla="*/ 173 w 190"/>
                      <a:gd name="T25" fmla="*/ 4 h 130"/>
                      <a:gd name="T26" fmla="*/ 164 w 190"/>
                      <a:gd name="T27" fmla="*/ 1 h 130"/>
                      <a:gd name="T28" fmla="*/ 155 w 190"/>
                      <a:gd name="T29" fmla="*/ 0 h 130"/>
                      <a:gd name="T30" fmla="*/ 143 w 190"/>
                      <a:gd name="T3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30">
                        <a:moveTo>
                          <a:pt x="143" y="0"/>
                        </a:moveTo>
                        <a:lnTo>
                          <a:pt x="0" y="0"/>
                        </a:lnTo>
                        <a:lnTo>
                          <a:pt x="0" y="130"/>
                        </a:lnTo>
                        <a:lnTo>
                          <a:pt x="138" y="130"/>
                        </a:lnTo>
                        <a:lnTo>
                          <a:pt x="190" y="78"/>
                        </a:lnTo>
                        <a:lnTo>
                          <a:pt x="190" y="32"/>
                        </a:lnTo>
                        <a:lnTo>
                          <a:pt x="190" y="32"/>
                        </a:lnTo>
                        <a:lnTo>
                          <a:pt x="189" y="22"/>
                        </a:lnTo>
                        <a:lnTo>
                          <a:pt x="187" y="15"/>
                        </a:lnTo>
                        <a:lnTo>
                          <a:pt x="184" y="10"/>
                        </a:lnTo>
                        <a:lnTo>
                          <a:pt x="179" y="6"/>
                        </a:lnTo>
                        <a:lnTo>
                          <a:pt x="179" y="6"/>
                        </a:lnTo>
                        <a:lnTo>
                          <a:pt x="173" y="4"/>
                        </a:lnTo>
                        <a:lnTo>
                          <a:pt x="164" y="1"/>
                        </a:lnTo>
                        <a:lnTo>
                          <a:pt x="155" y="0"/>
                        </a:lnTo>
                        <a:lnTo>
                          <a:pt x="1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15" name="Freeform 7"/>
                  <p:cNvSpPr/>
                  <p:nvPr/>
                </p:nvSpPr>
                <p:spPr bwMode="auto">
                  <a:xfrm>
                    <a:off x="5198491" y="3760788"/>
                    <a:ext cx="301625" cy="693738"/>
                  </a:xfrm>
                  <a:custGeom>
                    <a:avLst/>
                    <a:gdLst>
                      <a:gd name="T0" fmla="*/ 0 w 190"/>
                      <a:gd name="T1" fmla="*/ 138 h 437"/>
                      <a:gd name="T2" fmla="*/ 8 w 190"/>
                      <a:gd name="T3" fmla="*/ 144 h 437"/>
                      <a:gd name="T4" fmla="*/ 23 w 190"/>
                      <a:gd name="T5" fmla="*/ 159 h 437"/>
                      <a:gd name="T6" fmla="*/ 32 w 190"/>
                      <a:gd name="T7" fmla="*/ 177 h 437"/>
                      <a:gd name="T8" fmla="*/ 36 w 190"/>
                      <a:gd name="T9" fmla="*/ 198 h 437"/>
                      <a:gd name="T10" fmla="*/ 38 w 190"/>
                      <a:gd name="T11" fmla="*/ 209 h 437"/>
                      <a:gd name="T12" fmla="*/ 33 w 190"/>
                      <a:gd name="T13" fmla="*/ 229 h 437"/>
                      <a:gd name="T14" fmla="*/ 22 w 190"/>
                      <a:gd name="T15" fmla="*/ 249 h 437"/>
                      <a:gd name="T16" fmla="*/ 12 w 190"/>
                      <a:gd name="T17" fmla="*/ 262 h 437"/>
                      <a:gd name="T18" fmla="*/ 0 w 190"/>
                      <a:gd name="T19" fmla="*/ 437 h 437"/>
                      <a:gd name="T20" fmla="*/ 36 w 190"/>
                      <a:gd name="T21" fmla="*/ 415 h 437"/>
                      <a:gd name="T22" fmla="*/ 57 w 190"/>
                      <a:gd name="T23" fmla="*/ 401 h 437"/>
                      <a:gd name="T24" fmla="*/ 95 w 190"/>
                      <a:gd name="T25" fmla="*/ 372 h 437"/>
                      <a:gd name="T26" fmla="*/ 113 w 190"/>
                      <a:gd name="T27" fmla="*/ 355 h 437"/>
                      <a:gd name="T28" fmla="*/ 144 w 190"/>
                      <a:gd name="T29" fmla="*/ 321 h 437"/>
                      <a:gd name="T30" fmla="*/ 168 w 190"/>
                      <a:gd name="T31" fmla="*/ 283 h 437"/>
                      <a:gd name="T32" fmla="*/ 174 w 190"/>
                      <a:gd name="T33" fmla="*/ 273 h 437"/>
                      <a:gd name="T34" fmla="*/ 182 w 190"/>
                      <a:gd name="T35" fmla="*/ 252 h 437"/>
                      <a:gd name="T36" fmla="*/ 187 w 190"/>
                      <a:gd name="T37" fmla="*/ 230 h 437"/>
                      <a:gd name="T38" fmla="*/ 189 w 190"/>
                      <a:gd name="T39" fmla="*/ 206 h 437"/>
                      <a:gd name="T40" fmla="*/ 190 w 190"/>
                      <a:gd name="T41" fmla="*/ 194 h 437"/>
                      <a:gd name="T42" fmla="*/ 186 w 190"/>
                      <a:gd name="T43" fmla="*/ 145 h 437"/>
                      <a:gd name="T44" fmla="*/ 180 w 190"/>
                      <a:gd name="T45" fmla="*/ 125 h 437"/>
                      <a:gd name="T46" fmla="*/ 173 w 190"/>
                      <a:gd name="T47" fmla="*/ 105 h 437"/>
                      <a:gd name="T48" fmla="*/ 163 w 190"/>
                      <a:gd name="T49" fmla="*/ 87 h 437"/>
                      <a:gd name="T50" fmla="*/ 151 w 190"/>
                      <a:gd name="T51" fmla="*/ 70 h 437"/>
                      <a:gd name="T52" fmla="*/ 137 w 190"/>
                      <a:gd name="T53" fmla="*/ 55 h 437"/>
                      <a:gd name="T54" fmla="*/ 120 w 190"/>
                      <a:gd name="T55" fmla="*/ 43 h 437"/>
                      <a:gd name="T56" fmla="*/ 108 w 190"/>
                      <a:gd name="T57" fmla="*/ 36 h 437"/>
                      <a:gd name="T58" fmla="*/ 80 w 190"/>
                      <a:gd name="T59" fmla="*/ 22 h 437"/>
                      <a:gd name="T60" fmla="*/ 50 w 190"/>
                      <a:gd name="T61" fmla="*/ 10 h 437"/>
                      <a:gd name="T62" fmla="*/ 18 w 190"/>
                      <a:gd name="T63" fmla="*/ 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437">
                        <a:moveTo>
                          <a:pt x="0" y="0"/>
                        </a:moveTo>
                        <a:lnTo>
                          <a:pt x="0" y="138"/>
                        </a:lnTo>
                        <a:lnTo>
                          <a:pt x="0" y="138"/>
                        </a:lnTo>
                        <a:lnTo>
                          <a:pt x="8" y="144"/>
                        </a:lnTo>
                        <a:lnTo>
                          <a:pt x="17" y="151"/>
                        </a:lnTo>
                        <a:lnTo>
                          <a:pt x="23" y="159"/>
                        </a:lnTo>
                        <a:lnTo>
                          <a:pt x="28" y="167"/>
                        </a:lnTo>
                        <a:lnTo>
                          <a:pt x="32" y="177"/>
                        </a:lnTo>
                        <a:lnTo>
                          <a:pt x="35" y="186"/>
                        </a:lnTo>
                        <a:lnTo>
                          <a:pt x="36" y="198"/>
                        </a:lnTo>
                        <a:lnTo>
                          <a:pt x="38" y="209"/>
                        </a:lnTo>
                        <a:lnTo>
                          <a:pt x="38" y="209"/>
                        </a:lnTo>
                        <a:lnTo>
                          <a:pt x="36" y="220"/>
                        </a:lnTo>
                        <a:lnTo>
                          <a:pt x="33" y="229"/>
                        </a:lnTo>
                        <a:lnTo>
                          <a:pt x="29" y="240"/>
                        </a:lnTo>
                        <a:lnTo>
                          <a:pt x="22" y="249"/>
                        </a:lnTo>
                        <a:lnTo>
                          <a:pt x="22" y="249"/>
                        </a:lnTo>
                        <a:lnTo>
                          <a:pt x="12" y="262"/>
                        </a:lnTo>
                        <a:lnTo>
                          <a:pt x="0" y="274"/>
                        </a:lnTo>
                        <a:lnTo>
                          <a:pt x="0" y="437"/>
                        </a:lnTo>
                        <a:lnTo>
                          <a:pt x="0" y="437"/>
                        </a:lnTo>
                        <a:lnTo>
                          <a:pt x="36" y="415"/>
                        </a:lnTo>
                        <a:lnTo>
                          <a:pt x="36" y="415"/>
                        </a:lnTo>
                        <a:lnTo>
                          <a:pt x="57" y="401"/>
                        </a:lnTo>
                        <a:lnTo>
                          <a:pt x="76" y="386"/>
                        </a:lnTo>
                        <a:lnTo>
                          <a:pt x="95" y="372"/>
                        </a:lnTo>
                        <a:lnTo>
                          <a:pt x="113" y="355"/>
                        </a:lnTo>
                        <a:lnTo>
                          <a:pt x="113" y="355"/>
                        </a:lnTo>
                        <a:lnTo>
                          <a:pt x="130" y="338"/>
                        </a:lnTo>
                        <a:lnTo>
                          <a:pt x="144" y="321"/>
                        </a:lnTo>
                        <a:lnTo>
                          <a:pt x="157" y="303"/>
                        </a:lnTo>
                        <a:lnTo>
                          <a:pt x="168" y="283"/>
                        </a:lnTo>
                        <a:lnTo>
                          <a:pt x="168" y="283"/>
                        </a:lnTo>
                        <a:lnTo>
                          <a:pt x="174" y="273"/>
                        </a:lnTo>
                        <a:lnTo>
                          <a:pt x="178" y="263"/>
                        </a:lnTo>
                        <a:lnTo>
                          <a:pt x="182" y="252"/>
                        </a:lnTo>
                        <a:lnTo>
                          <a:pt x="185" y="241"/>
                        </a:lnTo>
                        <a:lnTo>
                          <a:pt x="187" y="230"/>
                        </a:lnTo>
                        <a:lnTo>
                          <a:pt x="189" y="218"/>
                        </a:lnTo>
                        <a:lnTo>
                          <a:pt x="189" y="206"/>
                        </a:lnTo>
                        <a:lnTo>
                          <a:pt x="190" y="194"/>
                        </a:lnTo>
                        <a:lnTo>
                          <a:pt x="190" y="194"/>
                        </a:lnTo>
                        <a:lnTo>
                          <a:pt x="189" y="169"/>
                        </a:lnTo>
                        <a:lnTo>
                          <a:pt x="186" y="145"/>
                        </a:lnTo>
                        <a:lnTo>
                          <a:pt x="183" y="135"/>
                        </a:lnTo>
                        <a:lnTo>
                          <a:pt x="180" y="125"/>
                        </a:lnTo>
                        <a:lnTo>
                          <a:pt x="177" y="114"/>
                        </a:lnTo>
                        <a:lnTo>
                          <a:pt x="173" y="105"/>
                        </a:lnTo>
                        <a:lnTo>
                          <a:pt x="168" y="95"/>
                        </a:lnTo>
                        <a:lnTo>
                          <a:pt x="163" y="87"/>
                        </a:lnTo>
                        <a:lnTo>
                          <a:pt x="157" y="78"/>
                        </a:lnTo>
                        <a:lnTo>
                          <a:pt x="151" y="70"/>
                        </a:lnTo>
                        <a:lnTo>
                          <a:pt x="144" y="63"/>
                        </a:lnTo>
                        <a:lnTo>
                          <a:pt x="137" y="55"/>
                        </a:lnTo>
                        <a:lnTo>
                          <a:pt x="129" y="49"/>
                        </a:lnTo>
                        <a:lnTo>
                          <a:pt x="120" y="43"/>
                        </a:lnTo>
                        <a:lnTo>
                          <a:pt x="120" y="43"/>
                        </a:lnTo>
                        <a:lnTo>
                          <a:pt x="108" y="36"/>
                        </a:lnTo>
                        <a:lnTo>
                          <a:pt x="94" y="28"/>
                        </a:lnTo>
                        <a:lnTo>
                          <a:pt x="80" y="22"/>
                        </a:lnTo>
                        <a:lnTo>
                          <a:pt x="66" y="16"/>
                        </a:lnTo>
                        <a:lnTo>
                          <a:pt x="50" y="10"/>
                        </a:lnTo>
                        <a:lnTo>
                          <a:pt x="34" y="6"/>
                        </a:lnTo>
                        <a:lnTo>
                          <a:pt x="18"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6" name="Freeform 8"/>
                  <p:cNvSpPr/>
                  <p:nvPr/>
                </p:nvSpPr>
                <p:spPr bwMode="auto">
                  <a:xfrm>
                    <a:off x="5208588" y="3760788"/>
                    <a:ext cx="301625" cy="693738"/>
                  </a:xfrm>
                  <a:custGeom>
                    <a:avLst/>
                    <a:gdLst>
                      <a:gd name="T0" fmla="*/ 0 w 190"/>
                      <a:gd name="T1" fmla="*/ 138 h 437"/>
                      <a:gd name="T2" fmla="*/ 8 w 190"/>
                      <a:gd name="T3" fmla="*/ 144 h 437"/>
                      <a:gd name="T4" fmla="*/ 23 w 190"/>
                      <a:gd name="T5" fmla="*/ 159 h 437"/>
                      <a:gd name="T6" fmla="*/ 32 w 190"/>
                      <a:gd name="T7" fmla="*/ 177 h 437"/>
                      <a:gd name="T8" fmla="*/ 36 w 190"/>
                      <a:gd name="T9" fmla="*/ 198 h 437"/>
                      <a:gd name="T10" fmla="*/ 38 w 190"/>
                      <a:gd name="T11" fmla="*/ 209 h 437"/>
                      <a:gd name="T12" fmla="*/ 33 w 190"/>
                      <a:gd name="T13" fmla="*/ 229 h 437"/>
                      <a:gd name="T14" fmla="*/ 22 w 190"/>
                      <a:gd name="T15" fmla="*/ 249 h 437"/>
                      <a:gd name="T16" fmla="*/ 12 w 190"/>
                      <a:gd name="T17" fmla="*/ 262 h 437"/>
                      <a:gd name="T18" fmla="*/ 0 w 190"/>
                      <a:gd name="T19" fmla="*/ 437 h 437"/>
                      <a:gd name="T20" fmla="*/ 36 w 190"/>
                      <a:gd name="T21" fmla="*/ 415 h 437"/>
                      <a:gd name="T22" fmla="*/ 57 w 190"/>
                      <a:gd name="T23" fmla="*/ 401 h 437"/>
                      <a:gd name="T24" fmla="*/ 95 w 190"/>
                      <a:gd name="T25" fmla="*/ 372 h 437"/>
                      <a:gd name="T26" fmla="*/ 113 w 190"/>
                      <a:gd name="T27" fmla="*/ 355 h 437"/>
                      <a:gd name="T28" fmla="*/ 144 w 190"/>
                      <a:gd name="T29" fmla="*/ 321 h 437"/>
                      <a:gd name="T30" fmla="*/ 168 w 190"/>
                      <a:gd name="T31" fmla="*/ 283 h 437"/>
                      <a:gd name="T32" fmla="*/ 174 w 190"/>
                      <a:gd name="T33" fmla="*/ 273 h 437"/>
                      <a:gd name="T34" fmla="*/ 182 w 190"/>
                      <a:gd name="T35" fmla="*/ 252 h 437"/>
                      <a:gd name="T36" fmla="*/ 187 w 190"/>
                      <a:gd name="T37" fmla="*/ 230 h 437"/>
                      <a:gd name="T38" fmla="*/ 189 w 190"/>
                      <a:gd name="T39" fmla="*/ 206 h 437"/>
                      <a:gd name="T40" fmla="*/ 190 w 190"/>
                      <a:gd name="T41" fmla="*/ 194 h 437"/>
                      <a:gd name="T42" fmla="*/ 186 w 190"/>
                      <a:gd name="T43" fmla="*/ 145 h 437"/>
                      <a:gd name="T44" fmla="*/ 180 w 190"/>
                      <a:gd name="T45" fmla="*/ 125 h 437"/>
                      <a:gd name="T46" fmla="*/ 173 w 190"/>
                      <a:gd name="T47" fmla="*/ 105 h 437"/>
                      <a:gd name="T48" fmla="*/ 163 w 190"/>
                      <a:gd name="T49" fmla="*/ 87 h 437"/>
                      <a:gd name="T50" fmla="*/ 151 w 190"/>
                      <a:gd name="T51" fmla="*/ 70 h 437"/>
                      <a:gd name="T52" fmla="*/ 137 w 190"/>
                      <a:gd name="T53" fmla="*/ 55 h 437"/>
                      <a:gd name="T54" fmla="*/ 120 w 190"/>
                      <a:gd name="T55" fmla="*/ 43 h 437"/>
                      <a:gd name="T56" fmla="*/ 108 w 190"/>
                      <a:gd name="T57" fmla="*/ 36 h 437"/>
                      <a:gd name="T58" fmla="*/ 80 w 190"/>
                      <a:gd name="T59" fmla="*/ 22 h 437"/>
                      <a:gd name="T60" fmla="*/ 50 w 190"/>
                      <a:gd name="T61" fmla="*/ 10 h 437"/>
                      <a:gd name="T62" fmla="*/ 18 w 190"/>
                      <a:gd name="T63" fmla="*/ 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437">
                        <a:moveTo>
                          <a:pt x="0" y="0"/>
                        </a:moveTo>
                        <a:lnTo>
                          <a:pt x="0" y="138"/>
                        </a:lnTo>
                        <a:lnTo>
                          <a:pt x="0" y="138"/>
                        </a:lnTo>
                        <a:lnTo>
                          <a:pt x="8" y="144"/>
                        </a:lnTo>
                        <a:lnTo>
                          <a:pt x="17" y="151"/>
                        </a:lnTo>
                        <a:lnTo>
                          <a:pt x="23" y="159"/>
                        </a:lnTo>
                        <a:lnTo>
                          <a:pt x="28" y="167"/>
                        </a:lnTo>
                        <a:lnTo>
                          <a:pt x="32" y="177"/>
                        </a:lnTo>
                        <a:lnTo>
                          <a:pt x="35" y="186"/>
                        </a:lnTo>
                        <a:lnTo>
                          <a:pt x="36" y="198"/>
                        </a:lnTo>
                        <a:lnTo>
                          <a:pt x="38" y="209"/>
                        </a:lnTo>
                        <a:lnTo>
                          <a:pt x="38" y="209"/>
                        </a:lnTo>
                        <a:lnTo>
                          <a:pt x="36" y="220"/>
                        </a:lnTo>
                        <a:lnTo>
                          <a:pt x="33" y="229"/>
                        </a:lnTo>
                        <a:lnTo>
                          <a:pt x="29" y="240"/>
                        </a:lnTo>
                        <a:lnTo>
                          <a:pt x="22" y="249"/>
                        </a:lnTo>
                        <a:lnTo>
                          <a:pt x="22" y="249"/>
                        </a:lnTo>
                        <a:lnTo>
                          <a:pt x="12" y="262"/>
                        </a:lnTo>
                        <a:lnTo>
                          <a:pt x="0" y="274"/>
                        </a:lnTo>
                        <a:lnTo>
                          <a:pt x="0" y="437"/>
                        </a:lnTo>
                        <a:lnTo>
                          <a:pt x="0" y="437"/>
                        </a:lnTo>
                        <a:lnTo>
                          <a:pt x="36" y="415"/>
                        </a:lnTo>
                        <a:lnTo>
                          <a:pt x="36" y="415"/>
                        </a:lnTo>
                        <a:lnTo>
                          <a:pt x="57" y="401"/>
                        </a:lnTo>
                        <a:lnTo>
                          <a:pt x="76" y="386"/>
                        </a:lnTo>
                        <a:lnTo>
                          <a:pt x="95" y="372"/>
                        </a:lnTo>
                        <a:lnTo>
                          <a:pt x="113" y="355"/>
                        </a:lnTo>
                        <a:lnTo>
                          <a:pt x="113" y="355"/>
                        </a:lnTo>
                        <a:lnTo>
                          <a:pt x="130" y="338"/>
                        </a:lnTo>
                        <a:lnTo>
                          <a:pt x="144" y="321"/>
                        </a:lnTo>
                        <a:lnTo>
                          <a:pt x="157" y="303"/>
                        </a:lnTo>
                        <a:lnTo>
                          <a:pt x="168" y="283"/>
                        </a:lnTo>
                        <a:lnTo>
                          <a:pt x="168" y="283"/>
                        </a:lnTo>
                        <a:lnTo>
                          <a:pt x="174" y="273"/>
                        </a:lnTo>
                        <a:lnTo>
                          <a:pt x="178" y="263"/>
                        </a:lnTo>
                        <a:lnTo>
                          <a:pt x="182" y="252"/>
                        </a:lnTo>
                        <a:lnTo>
                          <a:pt x="185" y="241"/>
                        </a:lnTo>
                        <a:lnTo>
                          <a:pt x="187" y="230"/>
                        </a:lnTo>
                        <a:lnTo>
                          <a:pt x="189" y="218"/>
                        </a:lnTo>
                        <a:lnTo>
                          <a:pt x="189" y="206"/>
                        </a:lnTo>
                        <a:lnTo>
                          <a:pt x="190" y="194"/>
                        </a:lnTo>
                        <a:lnTo>
                          <a:pt x="190" y="194"/>
                        </a:lnTo>
                        <a:lnTo>
                          <a:pt x="189" y="169"/>
                        </a:lnTo>
                        <a:lnTo>
                          <a:pt x="186" y="145"/>
                        </a:lnTo>
                        <a:lnTo>
                          <a:pt x="183" y="135"/>
                        </a:lnTo>
                        <a:lnTo>
                          <a:pt x="180" y="125"/>
                        </a:lnTo>
                        <a:lnTo>
                          <a:pt x="177" y="114"/>
                        </a:lnTo>
                        <a:lnTo>
                          <a:pt x="173" y="105"/>
                        </a:lnTo>
                        <a:lnTo>
                          <a:pt x="168" y="95"/>
                        </a:lnTo>
                        <a:lnTo>
                          <a:pt x="163" y="87"/>
                        </a:lnTo>
                        <a:lnTo>
                          <a:pt x="157" y="78"/>
                        </a:lnTo>
                        <a:lnTo>
                          <a:pt x="151" y="70"/>
                        </a:lnTo>
                        <a:lnTo>
                          <a:pt x="144" y="63"/>
                        </a:lnTo>
                        <a:lnTo>
                          <a:pt x="137" y="55"/>
                        </a:lnTo>
                        <a:lnTo>
                          <a:pt x="129" y="49"/>
                        </a:lnTo>
                        <a:lnTo>
                          <a:pt x="120" y="43"/>
                        </a:lnTo>
                        <a:lnTo>
                          <a:pt x="120" y="43"/>
                        </a:lnTo>
                        <a:lnTo>
                          <a:pt x="108" y="36"/>
                        </a:lnTo>
                        <a:lnTo>
                          <a:pt x="94" y="28"/>
                        </a:lnTo>
                        <a:lnTo>
                          <a:pt x="80" y="22"/>
                        </a:lnTo>
                        <a:lnTo>
                          <a:pt x="66" y="16"/>
                        </a:lnTo>
                        <a:lnTo>
                          <a:pt x="50" y="10"/>
                        </a:lnTo>
                        <a:lnTo>
                          <a:pt x="34" y="6"/>
                        </a:lnTo>
                        <a:lnTo>
                          <a:pt x="18"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grpSp>
              <p:nvGrpSpPr>
                <p:cNvPr id="208" name="그룹 207"/>
                <p:cNvGrpSpPr/>
                <p:nvPr/>
              </p:nvGrpSpPr>
              <p:grpSpPr>
                <a:xfrm>
                  <a:off x="549401" y="1524955"/>
                  <a:ext cx="450850" cy="1246188"/>
                  <a:chOff x="4659313" y="3752851"/>
                  <a:chExt cx="450850" cy="1246188"/>
                </a:xfrm>
              </p:grpSpPr>
              <p:sp>
                <p:nvSpPr>
                  <p:cNvPr id="209" name="Freeform 9"/>
                  <p:cNvSpPr/>
                  <p:nvPr/>
                </p:nvSpPr>
                <p:spPr bwMode="auto">
                  <a:xfrm>
                    <a:off x="4659313" y="4270376"/>
                    <a:ext cx="450850" cy="728663"/>
                  </a:xfrm>
                  <a:custGeom>
                    <a:avLst/>
                    <a:gdLst>
                      <a:gd name="T0" fmla="*/ 284 w 284"/>
                      <a:gd name="T1" fmla="*/ 0 h 459"/>
                      <a:gd name="T2" fmla="*/ 277 w 284"/>
                      <a:gd name="T3" fmla="*/ 6 h 459"/>
                      <a:gd name="T4" fmla="*/ 217 w 284"/>
                      <a:gd name="T5" fmla="*/ 41 h 459"/>
                      <a:gd name="T6" fmla="*/ 200 w 284"/>
                      <a:gd name="T7" fmla="*/ 52 h 459"/>
                      <a:gd name="T8" fmla="*/ 164 w 284"/>
                      <a:gd name="T9" fmla="*/ 78 h 459"/>
                      <a:gd name="T10" fmla="*/ 145 w 284"/>
                      <a:gd name="T11" fmla="*/ 93 h 459"/>
                      <a:gd name="T12" fmla="*/ 108 w 284"/>
                      <a:gd name="T13" fmla="*/ 127 h 459"/>
                      <a:gd name="T14" fmla="*/ 73 w 284"/>
                      <a:gd name="T15" fmla="*/ 166 h 459"/>
                      <a:gd name="T16" fmla="*/ 59 w 284"/>
                      <a:gd name="T17" fmla="*/ 187 h 459"/>
                      <a:gd name="T18" fmla="*/ 32 w 284"/>
                      <a:gd name="T19" fmla="*/ 234 h 459"/>
                      <a:gd name="T20" fmla="*/ 21 w 284"/>
                      <a:gd name="T21" fmla="*/ 259 h 459"/>
                      <a:gd name="T22" fmla="*/ 12 w 284"/>
                      <a:gd name="T23" fmla="*/ 285 h 459"/>
                      <a:gd name="T24" fmla="*/ 5 w 284"/>
                      <a:gd name="T25" fmla="*/ 313 h 459"/>
                      <a:gd name="T26" fmla="*/ 1 w 284"/>
                      <a:gd name="T27" fmla="*/ 342 h 459"/>
                      <a:gd name="T28" fmla="*/ 0 w 284"/>
                      <a:gd name="T29" fmla="*/ 372 h 459"/>
                      <a:gd name="T30" fmla="*/ 0 w 284"/>
                      <a:gd name="T31" fmla="*/ 421 h 459"/>
                      <a:gd name="T32" fmla="*/ 3 w 284"/>
                      <a:gd name="T33" fmla="*/ 439 h 459"/>
                      <a:gd name="T34" fmla="*/ 13 w 284"/>
                      <a:gd name="T35" fmla="*/ 451 h 459"/>
                      <a:gd name="T36" fmla="*/ 18 w 284"/>
                      <a:gd name="T37" fmla="*/ 455 h 459"/>
                      <a:gd name="T38" fmla="*/ 31 w 284"/>
                      <a:gd name="T39" fmla="*/ 458 h 459"/>
                      <a:gd name="T40" fmla="*/ 284 w 284"/>
                      <a:gd name="T41" fmla="*/ 459 h 459"/>
                      <a:gd name="T42" fmla="*/ 185 w 284"/>
                      <a:gd name="T43" fmla="*/ 329 h 459"/>
                      <a:gd name="T44" fmla="*/ 177 w 284"/>
                      <a:gd name="T45" fmla="*/ 328 h 459"/>
                      <a:gd name="T46" fmla="*/ 169 w 284"/>
                      <a:gd name="T47" fmla="*/ 324 h 459"/>
                      <a:gd name="T48" fmla="*/ 168 w 284"/>
                      <a:gd name="T49" fmla="*/ 320 h 459"/>
                      <a:gd name="T50" fmla="*/ 171 w 284"/>
                      <a:gd name="T51" fmla="*/ 290 h 459"/>
                      <a:gd name="T52" fmla="*/ 179 w 284"/>
                      <a:gd name="T53" fmla="*/ 261 h 459"/>
                      <a:gd name="T54" fmla="*/ 192 w 284"/>
                      <a:gd name="T55" fmla="*/ 236 h 459"/>
                      <a:gd name="T56" fmla="*/ 210 w 284"/>
                      <a:gd name="T57" fmla="*/ 214 h 459"/>
                      <a:gd name="T58" fmla="*/ 226 w 284"/>
                      <a:gd name="T59" fmla="*/ 196 h 459"/>
                      <a:gd name="T60" fmla="*/ 264 w 284"/>
                      <a:gd name="T61" fmla="*/ 166 h 459"/>
                      <a:gd name="T62" fmla="*/ 284 w 284"/>
                      <a:gd name="T6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459">
                        <a:moveTo>
                          <a:pt x="284" y="0"/>
                        </a:moveTo>
                        <a:lnTo>
                          <a:pt x="284" y="0"/>
                        </a:lnTo>
                        <a:lnTo>
                          <a:pt x="277" y="6"/>
                        </a:lnTo>
                        <a:lnTo>
                          <a:pt x="277" y="6"/>
                        </a:lnTo>
                        <a:lnTo>
                          <a:pt x="247" y="25"/>
                        </a:lnTo>
                        <a:lnTo>
                          <a:pt x="217" y="41"/>
                        </a:lnTo>
                        <a:lnTo>
                          <a:pt x="217" y="41"/>
                        </a:lnTo>
                        <a:lnTo>
                          <a:pt x="200" y="52"/>
                        </a:lnTo>
                        <a:lnTo>
                          <a:pt x="182" y="64"/>
                        </a:lnTo>
                        <a:lnTo>
                          <a:pt x="164" y="78"/>
                        </a:lnTo>
                        <a:lnTo>
                          <a:pt x="145" y="93"/>
                        </a:lnTo>
                        <a:lnTo>
                          <a:pt x="145" y="93"/>
                        </a:lnTo>
                        <a:lnTo>
                          <a:pt x="126" y="109"/>
                        </a:lnTo>
                        <a:lnTo>
                          <a:pt x="108" y="127"/>
                        </a:lnTo>
                        <a:lnTo>
                          <a:pt x="90" y="146"/>
                        </a:lnTo>
                        <a:lnTo>
                          <a:pt x="73" y="166"/>
                        </a:lnTo>
                        <a:lnTo>
                          <a:pt x="73" y="166"/>
                        </a:lnTo>
                        <a:lnTo>
                          <a:pt x="59" y="187"/>
                        </a:lnTo>
                        <a:lnTo>
                          <a:pt x="44" y="210"/>
                        </a:lnTo>
                        <a:lnTo>
                          <a:pt x="32" y="234"/>
                        </a:lnTo>
                        <a:lnTo>
                          <a:pt x="21" y="259"/>
                        </a:lnTo>
                        <a:lnTo>
                          <a:pt x="21" y="259"/>
                        </a:lnTo>
                        <a:lnTo>
                          <a:pt x="16" y="272"/>
                        </a:lnTo>
                        <a:lnTo>
                          <a:pt x="12" y="285"/>
                        </a:lnTo>
                        <a:lnTo>
                          <a:pt x="9" y="299"/>
                        </a:lnTo>
                        <a:lnTo>
                          <a:pt x="5" y="313"/>
                        </a:lnTo>
                        <a:lnTo>
                          <a:pt x="3" y="327"/>
                        </a:lnTo>
                        <a:lnTo>
                          <a:pt x="1" y="342"/>
                        </a:lnTo>
                        <a:lnTo>
                          <a:pt x="0" y="357"/>
                        </a:lnTo>
                        <a:lnTo>
                          <a:pt x="0" y="372"/>
                        </a:lnTo>
                        <a:lnTo>
                          <a:pt x="0" y="421"/>
                        </a:lnTo>
                        <a:lnTo>
                          <a:pt x="0" y="421"/>
                        </a:lnTo>
                        <a:lnTo>
                          <a:pt x="1" y="431"/>
                        </a:lnTo>
                        <a:lnTo>
                          <a:pt x="3" y="439"/>
                        </a:lnTo>
                        <a:lnTo>
                          <a:pt x="7" y="447"/>
                        </a:lnTo>
                        <a:lnTo>
                          <a:pt x="13" y="451"/>
                        </a:lnTo>
                        <a:lnTo>
                          <a:pt x="13" y="451"/>
                        </a:lnTo>
                        <a:lnTo>
                          <a:pt x="18" y="455"/>
                        </a:lnTo>
                        <a:lnTo>
                          <a:pt x="24" y="457"/>
                        </a:lnTo>
                        <a:lnTo>
                          <a:pt x="31" y="458"/>
                        </a:lnTo>
                        <a:lnTo>
                          <a:pt x="36" y="459"/>
                        </a:lnTo>
                        <a:lnTo>
                          <a:pt x="284" y="459"/>
                        </a:lnTo>
                        <a:lnTo>
                          <a:pt x="284" y="329"/>
                        </a:lnTo>
                        <a:lnTo>
                          <a:pt x="185" y="329"/>
                        </a:lnTo>
                        <a:lnTo>
                          <a:pt x="185" y="329"/>
                        </a:lnTo>
                        <a:lnTo>
                          <a:pt x="177" y="328"/>
                        </a:lnTo>
                        <a:lnTo>
                          <a:pt x="172" y="327"/>
                        </a:lnTo>
                        <a:lnTo>
                          <a:pt x="169" y="324"/>
                        </a:lnTo>
                        <a:lnTo>
                          <a:pt x="168" y="320"/>
                        </a:lnTo>
                        <a:lnTo>
                          <a:pt x="168" y="320"/>
                        </a:lnTo>
                        <a:lnTo>
                          <a:pt x="169" y="304"/>
                        </a:lnTo>
                        <a:lnTo>
                          <a:pt x="171" y="290"/>
                        </a:lnTo>
                        <a:lnTo>
                          <a:pt x="175" y="275"/>
                        </a:lnTo>
                        <a:lnTo>
                          <a:pt x="179" y="261"/>
                        </a:lnTo>
                        <a:lnTo>
                          <a:pt x="186" y="249"/>
                        </a:lnTo>
                        <a:lnTo>
                          <a:pt x="192" y="236"/>
                        </a:lnTo>
                        <a:lnTo>
                          <a:pt x="200" y="225"/>
                        </a:lnTo>
                        <a:lnTo>
                          <a:pt x="210" y="214"/>
                        </a:lnTo>
                        <a:lnTo>
                          <a:pt x="210" y="214"/>
                        </a:lnTo>
                        <a:lnTo>
                          <a:pt x="226" y="196"/>
                        </a:lnTo>
                        <a:lnTo>
                          <a:pt x="245" y="181"/>
                        </a:lnTo>
                        <a:lnTo>
                          <a:pt x="264" y="166"/>
                        </a:lnTo>
                        <a:lnTo>
                          <a:pt x="284" y="152"/>
                        </a:lnTo>
                        <a:lnTo>
                          <a:pt x="284"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0" name="Freeform 10"/>
                  <p:cNvSpPr/>
                  <p:nvPr/>
                </p:nvSpPr>
                <p:spPr bwMode="auto">
                  <a:xfrm>
                    <a:off x="4659313" y="4270376"/>
                    <a:ext cx="450850" cy="728663"/>
                  </a:xfrm>
                  <a:custGeom>
                    <a:avLst/>
                    <a:gdLst>
                      <a:gd name="T0" fmla="*/ 284 w 284"/>
                      <a:gd name="T1" fmla="*/ 0 h 459"/>
                      <a:gd name="T2" fmla="*/ 277 w 284"/>
                      <a:gd name="T3" fmla="*/ 6 h 459"/>
                      <a:gd name="T4" fmla="*/ 217 w 284"/>
                      <a:gd name="T5" fmla="*/ 41 h 459"/>
                      <a:gd name="T6" fmla="*/ 200 w 284"/>
                      <a:gd name="T7" fmla="*/ 52 h 459"/>
                      <a:gd name="T8" fmla="*/ 164 w 284"/>
                      <a:gd name="T9" fmla="*/ 78 h 459"/>
                      <a:gd name="T10" fmla="*/ 145 w 284"/>
                      <a:gd name="T11" fmla="*/ 93 h 459"/>
                      <a:gd name="T12" fmla="*/ 108 w 284"/>
                      <a:gd name="T13" fmla="*/ 127 h 459"/>
                      <a:gd name="T14" fmla="*/ 73 w 284"/>
                      <a:gd name="T15" fmla="*/ 166 h 459"/>
                      <a:gd name="T16" fmla="*/ 59 w 284"/>
                      <a:gd name="T17" fmla="*/ 187 h 459"/>
                      <a:gd name="T18" fmla="*/ 32 w 284"/>
                      <a:gd name="T19" fmla="*/ 234 h 459"/>
                      <a:gd name="T20" fmla="*/ 21 w 284"/>
                      <a:gd name="T21" fmla="*/ 259 h 459"/>
                      <a:gd name="T22" fmla="*/ 12 w 284"/>
                      <a:gd name="T23" fmla="*/ 285 h 459"/>
                      <a:gd name="T24" fmla="*/ 5 w 284"/>
                      <a:gd name="T25" fmla="*/ 313 h 459"/>
                      <a:gd name="T26" fmla="*/ 1 w 284"/>
                      <a:gd name="T27" fmla="*/ 342 h 459"/>
                      <a:gd name="T28" fmla="*/ 0 w 284"/>
                      <a:gd name="T29" fmla="*/ 372 h 459"/>
                      <a:gd name="T30" fmla="*/ 0 w 284"/>
                      <a:gd name="T31" fmla="*/ 421 h 459"/>
                      <a:gd name="T32" fmla="*/ 3 w 284"/>
                      <a:gd name="T33" fmla="*/ 439 h 459"/>
                      <a:gd name="T34" fmla="*/ 13 w 284"/>
                      <a:gd name="T35" fmla="*/ 451 h 459"/>
                      <a:gd name="T36" fmla="*/ 18 w 284"/>
                      <a:gd name="T37" fmla="*/ 455 h 459"/>
                      <a:gd name="T38" fmla="*/ 31 w 284"/>
                      <a:gd name="T39" fmla="*/ 458 h 459"/>
                      <a:gd name="T40" fmla="*/ 284 w 284"/>
                      <a:gd name="T41" fmla="*/ 459 h 459"/>
                      <a:gd name="T42" fmla="*/ 185 w 284"/>
                      <a:gd name="T43" fmla="*/ 329 h 459"/>
                      <a:gd name="T44" fmla="*/ 177 w 284"/>
                      <a:gd name="T45" fmla="*/ 328 h 459"/>
                      <a:gd name="T46" fmla="*/ 169 w 284"/>
                      <a:gd name="T47" fmla="*/ 324 h 459"/>
                      <a:gd name="T48" fmla="*/ 168 w 284"/>
                      <a:gd name="T49" fmla="*/ 320 h 459"/>
                      <a:gd name="T50" fmla="*/ 171 w 284"/>
                      <a:gd name="T51" fmla="*/ 290 h 459"/>
                      <a:gd name="T52" fmla="*/ 179 w 284"/>
                      <a:gd name="T53" fmla="*/ 261 h 459"/>
                      <a:gd name="T54" fmla="*/ 192 w 284"/>
                      <a:gd name="T55" fmla="*/ 236 h 459"/>
                      <a:gd name="T56" fmla="*/ 210 w 284"/>
                      <a:gd name="T57" fmla="*/ 214 h 459"/>
                      <a:gd name="T58" fmla="*/ 226 w 284"/>
                      <a:gd name="T59" fmla="*/ 196 h 459"/>
                      <a:gd name="T60" fmla="*/ 264 w 284"/>
                      <a:gd name="T61" fmla="*/ 166 h 459"/>
                      <a:gd name="T62" fmla="*/ 284 w 284"/>
                      <a:gd name="T6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459">
                        <a:moveTo>
                          <a:pt x="284" y="0"/>
                        </a:moveTo>
                        <a:lnTo>
                          <a:pt x="284" y="0"/>
                        </a:lnTo>
                        <a:lnTo>
                          <a:pt x="277" y="6"/>
                        </a:lnTo>
                        <a:lnTo>
                          <a:pt x="277" y="6"/>
                        </a:lnTo>
                        <a:lnTo>
                          <a:pt x="247" y="25"/>
                        </a:lnTo>
                        <a:lnTo>
                          <a:pt x="217" y="41"/>
                        </a:lnTo>
                        <a:lnTo>
                          <a:pt x="217" y="41"/>
                        </a:lnTo>
                        <a:lnTo>
                          <a:pt x="200" y="52"/>
                        </a:lnTo>
                        <a:lnTo>
                          <a:pt x="182" y="64"/>
                        </a:lnTo>
                        <a:lnTo>
                          <a:pt x="164" y="78"/>
                        </a:lnTo>
                        <a:lnTo>
                          <a:pt x="145" y="93"/>
                        </a:lnTo>
                        <a:lnTo>
                          <a:pt x="145" y="93"/>
                        </a:lnTo>
                        <a:lnTo>
                          <a:pt x="126" y="109"/>
                        </a:lnTo>
                        <a:lnTo>
                          <a:pt x="108" y="127"/>
                        </a:lnTo>
                        <a:lnTo>
                          <a:pt x="90" y="146"/>
                        </a:lnTo>
                        <a:lnTo>
                          <a:pt x="73" y="166"/>
                        </a:lnTo>
                        <a:lnTo>
                          <a:pt x="73" y="166"/>
                        </a:lnTo>
                        <a:lnTo>
                          <a:pt x="59" y="187"/>
                        </a:lnTo>
                        <a:lnTo>
                          <a:pt x="44" y="210"/>
                        </a:lnTo>
                        <a:lnTo>
                          <a:pt x="32" y="234"/>
                        </a:lnTo>
                        <a:lnTo>
                          <a:pt x="21" y="259"/>
                        </a:lnTo>
                        <a:lnTo>
                          <a:pt x="21" y="259"/>
                        </a:lnTo>
                        <a:lnTo>
                          <a:pt x="16" y="272"/>
                        </a:lnTo>
                        <a:lnTo>
                          <a:pt x="12" y="285"/>
                        </a:lnTo>
                        <a:lnTo>
                          <a:pt x="9" y="299"/>
                        </a:lnTo>
                        <a:lnTo>
                          <a:pt x="5" y="313"/>
                        </a:lnTo>
                        <a:lnTo>
                          <a:pt x="3" y="327"/>
                        </a:lnTo>
                        <a:lnTo>
                          <a:pt x="1" y="342"/>
                        </a:lnTo>
                        <a:lnTo>
                          <a:pt x="0" y="357"/>
                        </a:lnTo>
                        <a:lnTo>
                          <a:pt x="0" y="372"/>
                        </a:lnTo>
                        <a:lnTo>
                          <a:pt x="0" y="421"/>
                        </a:lnTo>
                        <a:lnTo>
                          <a:pt x="0" y="421"/>
                        </a:lnTo>
                        <a:lnTo>
                          <a:pt x="1" y="431"/>
                        </a:lnTo>
                        <a:lnTo>
                          <a:pt x="3" y="439"/>
                        </a:lnTo>
                        <a:lnTo>
                          <a:pt x="7" y="447"/>
                        </a:lnTo>
                        <a:lnTo>
                          <a:pt x="13" y="451"/>
                        </a:lnTo>
                        <a:lnTo>
                          <a:pt x="13" y="451"/>
                        </a:lnTo>
                        <a:lnTo>
                          <a:pt x="18" y="455"/>
                        </a:lnTo>
                        <a:lnTo>
                          <a:pt x="24" y="457"/>
                        </a:lnTo>
                        <a:lnTo>
                          <a:pt x="31" y="458"/>
                        </a:lnTo>
                        <a:lnTo>
                          <a:pt x="36" y="459"/>
                        </a:lnTo>
                        <a:lnTo>
                          <a:pt x="284" y="459"/>
                        </a:lnTo>
                        <a:lnTo>
                          <a:pt x="284" y="329"/>
                        </a:lnTo>
                        <a:lnTo>
                          <a:pt x="185" y="329"/>
                        </a:lnTo>
                        <a:lnTo>
                          <a:pt x="185" y="329"/>
                        </a:lnTo>
                        <a:lnTo>
                          <a:pt x="177" y="328"/>
                        </a:lnTo>
                        <a:lnTo>
                          <a:pt x="172" y="327"/>
                        </a:lnTo>
                        <a:lnTo>
                          <a:pt x="169" y="324"/>
                        </a:lnTo>
                        <a:lnTo>
                          <a:pt x="168" y="320"/>
                        </a:lnTo>
                        <a:lnTo>
                          <a:pt x="168" y="320"/>
                        </a:lnTo>
                        <a:lnTo>
                          <a:pt x="169" y="304"/>
                        </a:lnTo>
                        <a:lnTo>
                          <a:pt x="171" y="290"/>
                        </a:lnTo>
                        <a:lnTo>
                          <a:pt x="175" y="275"/>
                        </a:lnTo>
                        <a:lnTo>
                          <a:pt x="179" y="261"/>
                        </a:lnTo>
                        <a:lnTo>
                          <a:pt x="186" y="249"/>
                        </a:lnTo>
                        <a:lnTo>
                          <a:pt x="192" y="236"/>
                        </a:lnTo>
                        <a:lnTo>
                          <a:pt x="200" y="225"/>
                        </a:lnTo>
                        <a:lnTo>
                          <a:pt x="210" y="214"/>
                        </a:lnTo>
                        <a:lnTo>
                          <a:pt x="210" y="214"/>
                        </a:lnTo>
                        <a:lnTo>
                          <a:pt x="226" y="196"/>
                        </a:lnTo>
                        <a:lnTo>
                          <a:pt x="245" y="181"/>
                        </a:lnTo>
                        <a:lnTo>
                          <a:pt x="264" y="166"/>
                        </a:lnTo>
                        <a:lnTo>
                          <a:pt x="284" y="152"/>
                        </a:lnTo>
                        <a:lnTo>
                          <a:pt x="2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11" name="Freeform 11"/>
                  <p:cNvSpPr/>
                  <p:nvPr/>
                </p:nvSpPr>
                <p:spPr bwMode="auto">
                  <a:xfrm>
                    <a:off x="4719638" y="3752851"/>
                    <a:ext cx="390525" cy="279400"/>
                  </a:xfrm>
                  <a:custGeom>
                    <a:avLst/>
                    <a:gdLst>
                      <a:gd name="T0" fmla="*/ 240 w 246"/>
                      <a:gd name="T1" fmla="*/ 0 h 176"/>
                      <a:gd name="T2" fmla="*/ 240 w 246"/>
                      <a:gd name="T3" fmla="*/ 0 h 176"/>
                      <a:gd name="T4" fmla="*/ 215 w 246"/>
                      <a:gd name="T5" fmla="*/ 1 h 176"/>
                      <a:gd name="T6" fmla="*/ 192 w 246"/>
                      <a:gd name="T7" fmla="*/ 2 h 176"/>
                      <a:gd name="T8" fmla="*/ 170 w 246"/>
                      <a:gd name="T9" fmla="*/ 4 h 176"/>
                      <a:gd name="T10" fmla="*/ 150 w 246"/>
                      <a:gd name="T11" fmla="*/ 6 h 176"/>
                      <a:gd name="T12" fmla="*/ 150 w 246"/>
                      <a:gd name="T13" fmla="*/ 6 h 176"/>
                      <a:gd name="T14" fmla="*/ 114 w 246"/>
                      <a:gd name="T15" fmla="*/ 12 h 176"/>
                      <a:gd name="T16" fmla="*/ 84 w 246"/>
                      <a:gd name="T17" fmla="*/ 20 h 176"/>
                      <a:gd name="T18" fmla="*/ 84 w 246"/>
                      <a:gd name="T19" fmla="*/ 20 h 176"/>
                      <a:gd name="T20" fmla="*/ 59 w 246"/>
                      <a:gd name="T21" fmla="*/ 28 h 176"/>
                      <a:gd name="T22" fmla="*/ 38 w 246"/>
                      <a:gd name="T23" fmla="*/ 36 h 176"/>
                      <a:gd name="T24" fmla="*/ 38 w 246"/>
                      <a:gd name="T25" fmla="*/ 36 h 176"/>
                      <a:gd name="T26" fmla="*/ 11 w 246"/>
                      <a:gd name="T27" fmla="*/ 50 h 176"/>
                      <a:gd name="T28" fmla="*/ 1 w 246"/>
                      <a:gd name="T29" fmla="*/ 60 h 176"/>
                      <a:gd name="T30" fmla="*/ 1 w 246"/>
                      <a:gd name="T31" fmla="*/ 60 h 176"/>
                      <a:gd name="T32" fmla="*/ 0 w 246"/>
                      <a:gd name="T33" fmla="*/ 67 h 176"/>
                      <a:gd name="T34" fmla="*/ 2 w 246"/>
                      <a:gd name="T35" fmla="*/ 76 h 176"/>
                      <a:gd name="T36" fmla="*/ 2 w 246"/>
                      <a:gd name="T37" fmla="*/ 76 h 176"/>
                      <a:gd name="T38" fmla="*/ 6 w 246"/>
                      <a:gd name="T39" fmla="*/ 97 h 176"/>
                      <a:gd name="T40" fmla="*/ 12 w 246"/>
                      <a:gd name="T41" fmla="*/ 118 h 176"/>
                      <a:gd name="T42" fmla="*/ 12 w 246"/>
                      <a:gd name="T43" fmla="*/ 118 h 176"/>
                      <a:gd name="T44" fmla="*/ 22 w 246"/>
                      <a:gd name="T45" fmla="*/ 139 h 176"/>
                      <a:gd name="T46" fmla="*/ 31 w 246"/>
                      <a:gd name="T47" fmla="*/ 158 h 176"/>
                      <a:gd name="T48" fmla="*/ 31 w 246"/>
                      <a:gd name="T49" fmla="*/ 158 h 176"/>
                      <a:gd name="T50" fmla="*/ 37 w 246"/>
                      <a:gd name="T51" fmla="*/ 166 h 176"/>
                      <a:gd name="T52" fmla="*/ 42 w 246"/>
                      <a:gd name="T53" fmla="*/ 171 h 176"/>
                      <a:gd name="T54" fmla="*/ 46 w 246"/>
                      <a:gd name="T55" fmla="*/ 175 h 176"/>
                      <a:gd name="T56" fmla="*/ 49 w 246"/>
                      <a:gd name="T57" fmla="*/ 176 h 176"/>
                      <a:gd name="T58" fmla="*/ 49 w 246"/>
                      <a:gd name="T59" fmla="*/ 176 h 176"/>
                      <a:gd name="T60" fmla="*/ 65 w 246"/>
                      <a:gd name="T61" fmla="*/ 167 h 176"/>
                      <a:gd name="T62" fmla="*/ 82 w 246"/>
                      <a:gd name="T63" fmla="*/ 158 h 176"/>
                      <a:gd name="T64" fmla="*/ 99 w 246"/>
                      <a:gd name="T65" fmla="*/ 149 h 176"/>
                      <a:gd name="T66" fmla="*/ 118 w 246"/>
                      <a:gd name="T67" fmla="*/ 140 h 176"/>
                      <a:gd name="T68" fmla="*/ 118 w 246"/>
                      <a:gd name="T69" fmla="*/ 140 h 176"/>
                      <a:gd name="T70" fmla="*/ 128 w 246"/>
                      <a:gd name="T71" fmla="*/ 136 h 176"/>
                      <a:gd name="T72" fmla="*/ 138 w 246"/>
                      <a:gd name="T73" fmla="*/ 133 h 176"/>
                      <a:gd name="T74" fmla="*/ 150 w 246"/>
                      <a:gd name="T75" fmla="*/ 130 h 176"/>
                      <a:gd name="T76" fmla="*/ 162 w 246"/>
                      <a:gd name="T77" fmla="*/ 127 h 176"/>
                      <a:gd name="T78" fmla="*/ 188 w 246"/>
                      <a:gd name="T79" fmla="*/ 124 h 176"/>
                      <a:gd name="T80" fmla="*/ 217 w 246"/>
                      <a:gd name="T81" fmla="*/ 123 h 176"/>
                      <a:gd name="T82" fmla="*/ 217 w 246"/>
                      <a:gd name="T83" fmla="*/ 123 h 176"/>
                      <a:gd name="T84" fmla="*/ 232 w 246"/>
                      <a:gd name="T85" fmla="*/ 123 h 176"/>
                      <a:gd name="T86" fmla="*/ 246 w 246"/>
                      <a:gd name="T87" fmla="*/ 124 h 176"/>
                      <a:gd name="T88" fmla="*/ 246 w 246"/>
                      <a:gd name="T89" fmla="*/ 1 h 176"/>
                      <a:gd name="T90" fmla="*/ 246 w 246"/>
                      <a:gd name="T91" fmla="*/ 1 h 176"/>
                      <a:gd name="T92" fmla="*/ 240 w 246"/>
                      <a:gd name="T9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176">
                        <a:moveTo>
                          <a:pt x="240" y="0"/>
                        </a:moveTo>
                        <a:lnTo>
                          <a:pt x="240" y="0"/>
                        </a:lnTo>
                        <a:lnTo>
                          <a:pt x="215" y="1"/>
                        </a:lnTo>
                        <a:lnTo>
                          <a:pt x="192" y="2"/>
                        </a:lnTo>
                        <a:lnTo>
                          <a:pt x="170" y="4"/>
                        </a:lnTo>
                        <a:lnTo>
                          <a:pt x="150" y="6"/>
                        </a:lnTo>
                        <a:lnTo>
                          <a:pt x="150" y="6"/>
                        </a:lnTo>
                        <a:lnTo>
                          <a:pt x="114" y="12"/>
                        </a:lnTo>
                        <a:lnTo>
                          <a:pt x="84" y="20"/>
                        </a:lnTo>
                        <a:lnTo>
                          <a:pt x="84" y="20"/>
                        </a:lnTo>
                        <a:lnTo>
                          <a:pt x="59" y="28"/>
                        </a:lnTo>
                        <a:lnTo>
                          <a:pt x="38" y="36"/>
                        </a:lnTo>
                        <a:lnTo>
                          <a:pt x="38" y="36"/>
                        </a:lnTo>
                        <a:lnTo>
                          <a:pt x="11" y="50"/>
                        </a:lnTo>
                        <a:lnTo>
                          <a:pt x="1" y="60"/>
                        </a:lnTo>
                        <a:lnTo>
                          <a:pt x="1" y="60"/>
                        </a:lnTo>
                        <a:lnTo>
                          <a:pt x="0" y="67"/>
                        </a:lnTo>
                        <a:lnTo>
                          <a:pt x="2" y="76"/>
                        </a:lnTo>
                        <a:lnTo>
                          <a:pt x="2" y="76"/>
                        </a:lnTo>
                        <a:lnTo>
                          <a:pt x="6" y="97"/>
                        </a:lnTo>
                        <a:lnTo>
                          <a:pt x="12" y="118"/>
                        </a:lnTo>
                        <a:lnTo>
                          <a:pt x="12" y="118"/>
                        </a:lnTo>
                        <a:lnTo>
                          <a:pt x="22" y="139"/>
                        </a:lnTo>
                        <a:lnTo>
                          <a:pt x="31" y="158"/>
                        </a:lnTo>
                        <a:lnTo>
                          <a:pt x="31" y="158"/>
                        </a:lnTo>
                        <a:lnTo>
                          <a:pt x="37" y="166"/>
                        </a:lnTo>
                        <a:lnTo>
                          <a:pt x="42" y="171"/>
                        </a:lnTo>
                        <a:lnTo>
                          <a:pt x="46" y="175"/>
                        </a:lnTo>
                        <a:lnTo>
                          <a:pt x="49" y="176"/>
                        </a:lnTo>
                        <a:lnTo>
                          <a:pt x="49" y="176"/>
                        </a:lnTo>
                        <a:lnTo>
                          <a:pt x="65" y="167"/>
                        </a:lnTo>
                        <a:lnTo>
                          <a:pt x="82" y="158"/>
                        </a:lnTo>
                        <a:lnTo>
                          <a:pt x="99" y="149"/>
                        </a:lnTo>
                        <a:lnTo>
                          <a:pt x="118" y="140"/>
                        </a:lnTo>
                        <a:lnTo>
                          <a:pt x="118" y="140"/>
                        </a:lnTo>
                        <a:lnTo>
                          <a:pt x="128" y="136"/>
                        </a:lnTo>
                        <a:lnTo>
                          <a:pt x="138" y="133"/>
                        </a:lnTo>
                        <a:lnTo>
                          <a:pt x="150" y="130"/>
                        </a:lnTo>
                        <a:lnTo>
                          <a:pt x="162" y="127"/>
                        </a:lnTo>
                        <a:lnTo>
                          <a:pt x="188" y="124"/>
                        </a:lnTo>
                        <a:lnTo>
                          <a:pt x="217" y="123"/>
                        </a:lnTo>
                        <a:lnTo>
                          <a:pt x="217" y="123"/>
                        </a:lnTo>
                        <a:lnTo>
                          <a:pt x="232" y="123"/>
                        </a:lnTo>
                        <a:lnTo>
                          <a:pt x="246" y="124"/>
                        </a:lnTo>
                        <a:lnTo>
                          <a:pt x="246" y="1"/>
                        </a:lnTo>
                        <a:lnTo>
                          <a:pt x="246" y="1"/>
                        </a:lnTo>
                        <a:lnTo>
                          <a:pt x="24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2" name="Freeform 12"/>
                  <p:cNvSpPr/>
                  <p:nvPr/>
                </p:nvSpPr>
                <p:spPr bwMode="auto">
                  <a:xfrm>
                    <a:off x="4719638" y="3752851"/>
                    <a:ext cx="390525" cy="279400"/>
                  </a:xfrm>
                  <a:custGeom>
                    <a:avLst/>
                    <a:gdLst>
                      <a:gd name="T0" fmla="*/ 240 w 246"/>
                      <a:gd name="T1" fmla="*/ 0 h 176"/>
                      <a:gd name="T2" fmla="*/ 240 w 246"/>
                      <a:gd name="T3" fmla="*/ 0 h 176"/>
                      <a:gd name="T4" fmla="*/ 215 w 246"/>
                      <a:gd name="T5" fmla="*/ 1 h 176"/>
                      <a:gd name="T6" fmla="*/ 192 w 246"/>
                      <a:gd name="T7" fmla="*/ 2 h 176"/>
                      <a:gd name="T8" fmla="*/ 170 w 246"/>
                      <a:gd name="T9" fmla="*/ 4 h 176"/>
                      <a:gd name="T10" fmla="*/ 150 w 246"/>
                      <a:gd name="T11" fmla="*/ 6 h 176"/>
                      <a:gd name="T12" fmla="*/ 150 w 246"/>
                      <a:gd name="T13" fmla="*/ 6 h 176"/>
                      <a:gd name="T14" fmla="*/ 114 w 246"/>
                      <a:gd name="T15" fmla="*/ 12 h 176"/>
                      <a:gd name="T16" fmla="*/ 84 w 246"/>
                      <a:gd name="T17" fmla="*/ 20 h 176"/>
                      <a:gd name="T18" fmla="*/ 84 w 246"/>
                      <a:gd name="T19" fmla="*/ 20 h 176"/>
                      <a:gd name="T20" fmla="*/ 59 w 246"/>
                      <a:gd name="T21" fmla="*/ 28 h 176"/>
                      <a:gd name="T22" fmla="*/ 38 w 246"/>
                      <a:gd name="T23" fmla="*/ 36 h 176"/>
                      <a:gd name="T24" fmla="*/ 38 w 246"/>
                      <a:gd name="T25" fmla="*/ 36 h 176"/>
                      <a:gd name="T26" fmla="*/ 11 w 246"/>
                      <a:gd name="T27" fmla="*/ 50 h 176"/>
                      <a:gd name="T28" fmla="*/ 1 w 246"/>
                      <a:gd name="T29" fmla="*/ 60 h 176"/>
                      <a:gd name="T30" fmla="*/ 1 w 246"/>
                      <a:gd name="T31" fmla="*/ 60 h 176"/>
                      <a:gd name="T32" fmla="*/ 0 w 246"/>
                      <a:gd name="T33" fmla="*/ 67 h 176"/>
                      <a:gd name="T34" fmla="*/ 2 w 246"/>
                      <a:gd name="T35" fmla="*/ 76 h 176"/>
                      <a:gd name="T36" fmla="*/ 2 w 246"/>
                      <a:gd name="T37" fmla="*/ 76 h 176"/>
                      <a:gd name="T38" fmla="*/ 6 w 246"/>
                      <a:gd name="T39" fmla="*/ 97 h 176"/>
                      <a:gd name="T40" fmla="*/ 12 w 246"/>
                      <a:gd name="T41" fmla="*/ 118 h 176"/>
                      <a:gd name="T42" fmla="*/ 12 w 246"/>
                      <a:gd name="T43" fmla="*/ 118 h 176"/>
                      <a:gd name="T44" fmla="*/ 22 w 246"/>
                      <a:gd name="T45" fmla="*/ 139 h 176"/>
                      <a:gd name="T46" fmla="*/ 31 w 246"/>
                      <a:gd name="T47" fmla="*/ 158 h 176"/>
                      <a:gd name="T48" fmla="*/ 31 w 246"/>
                      <a:gd name="T49" fmla="*/ 158 h 176"/>
                      <a:gd name="T50" fmla="*/ 37 w 246"/>
                      <a:gd name="T51" fmla="*/ 166 h 176"/>
                      <a:gd name="T52" fmla="*/ 42 w 246"/>
                      <a:gd name="T53" fmla="*/ 171 h 176"/>
                      <a:gd name="T54" fmla="*/ 46 w 246"/>
                      <a:gd name="T55" fmla="*/ 175 h 176"/>
                      <a:gd name="T56" fmla="*/ 49 w 246"/>
                      <a:gd name="T57" fmla="*/ 176 h 176"/>
                      <a:gd name="T58" fmla="*/ 49 w 246"/>
                      <a:gd name="T59" fmla="*/ 176 h 176"/>
                      <a:gd name="T60" fmla="*/ 65 w 246"/>
                      <a:gd name="T61" fmla="*/ 167 h 176"/>
                      <a:gd name="T62" fmla="*/ 82 w 246"/>
                      <a:gd name="T63" fmla="*/ 158 h 176"/>
                      <a:gd name="T64" fmla="*/ 99 w 246"/>
                      <a:gd name="T65" fmla="*/ 149 h 176"/>
                      <a:gd name="T66" fmla="*/ 118 w 246"/>
                      <a:gd name="T67" fmla="*/ 140 h 176"/>
                      <a:gd name="T68" fmla="*/ 118 w 246"/>
                      <a:gd name="T69" fmla="*/ 140 h 176"/>
                      <a:gd name="T70" fmla="*/ 128 w 246"/>
                      <a:gd name="T71" fmla="*/ 136 h 176"/>
                      <a:gd name="T72" fmla="*/ 138 w 246"/>
                      <a:gd name="T73" fmla="*/ 133 h 176"/>
                      <a:gd name="T74" fmla="*/ 150 w 246"/>
                      <a:gd name="T75" fmla="*/ 130 h 176"/>
                      <a:gd name="T76" fmla="*/ 162 w 246"/>
                      <a:gd name="T77" fmla="*/ 127 h 176"/>
                      <a:gd name="T78" fmla="*/ 188 w 246"/>
                      <a:gd name="T79" fmla="*/ 124 h 176"/>
                      <a:gd name="T80" fmla="*/ 217 w 246"/>
                      <a:gd name="T81" fmla="*/ 123 h 176"/>
                      <a:gd name="T82" fmla="*/ 217 w 246"/>
                      <a:gd name="T83" fmla="*/ 123 h 176"/>
                      <a:gd name="T84" fmla="*/ 232 w 246"/>
                      <a:gd name="T85" fmla="*/ 123 h 176"/>
                      <a:gd name="T86" fmla="*/ 246 w 246"/>
                      <a:gd name="T87" fmla="*/ 124 h 176"/>
                      <a:gd name="T88" fmla="*/ 246 w 246"/>
                      <a:gd name="T89" fmla="*/ 1 h 176"/>
                      <a:gd name="T90" fmla="*/ 246 w 246"/>
                      <a:gd name="T91" fmla="*/ 1 h 176"/>
                      <a:gd name="T92" fmla="*/ 240 w 246"/>
                      <a:gd name="T9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176">
                        <a:moveTo>
                          <a:pt x="240" y="0"/>
                        </a:moveTo>
                        <a:lnTo>
                          <a:pt x="240" y="0"/>
                        </a:lnTo>
                        <a:lnTo>
                          <a:pt x="215" y="1"/>
                        </a:lnTo>
                        <a:lnTo>
                          <a:pt x="192" y="2"/>
                        </a:lnTo>
                        <a:lnTo>
                          <a:pt x="170" y="4"/>
                        </a:lnTo>
                        <a:lnTo>
                          <a:pt x="150" y="6"/>
                        </a:lnTo>
                        <a:lnTo>
                          <a:pt x="150" y="6"/>
                        </a:lnTo>
                        <a:lnTo>
                          <a:pt x="114" y="12"/>
                        </a:lnTo>
                        <a:lnTo>
                          <a:pt x="84" y="20"/>
                        </a:lnTo>
                        <a:lnTo>
                          <a:pt x="84" y="20"/>
                        </a:lnTo>
                        <a:lnTo>
                          <a:pt x="59" y="28"/>
                        </a:lnTo>
                        <a:lnTo>
                          <a:pt x="38" y="36"/>
                        </a:lnTo>
                        <a:lnTo>
                          <a:pt x="38" y="36"/>
                        </a:lnTo>
                        <a:lnTo>
                          <a:pt x="11" y="50"/>
                        </a:lnTo>
                        <a:lnTo>
                          <a:pt x="1" y="60"/>
                        </a:lnTo>
                        <a:lnTo>
                          <a:pt x="1" y="60"/>
                        </a:lnTo>
                        <a:lnTo>
                          <a:pt x="0" y="67"/>
                        </a:lnTo>
                        <a:lnTo>
                          <a:pt x="2" y="76"/>
                        </a:lnTo>
                        <a:lnTo>
                          <a:pt x="2" y="76"/>
                        </a:lnTo>
                        <a:lnTo>
                          <a:pt x="6" y="97"/>
                        </a:lnTo>
                        <a:lnTo>
                          <a:pt x="12" y="118"/>
                        </a:lnTo>
                        <a:lnTo>
                          <a:pt x="12" y="118"/>
                        </a:lnTo>
                        <a:lnTo>
                          <a:pt x="22" y="139"/>
                        </a:lnTo>
                        <a:lnTo>
                          <a:pt x="31" y="158"/>
                        </a:lnTo>
                        <a:lnTo>
                          <a:pt x="31" y="158"/>
                        </a:lnTo>
                        <a:lnTo>
                          <a:pt x="37" y="166"/>
                        </a:lnTo>
                        <a:lnTo>
                          <a:pt x="42" y="171"/>
                        </a:lnTo>
                        <a:lnTo>
                          <a:pt x="46" y="175"/>
                        </a:lnTo>
                        <a:lnTo>
                          <a:pt x="49" y="176"/>
                        </a:lnTo>
                        <a:lnTo>
                          <a:pt x="49" y="176"/>
                        </a:lnTo>
                        <a:lnTo>
                          <a:pt x="65" y="167"/>
                        </a:lnTo>
                        <a:lnTo>
                          <a:pt x="82" y="158"/>
                        </a:lnTo>
                        <a:lnTo>
                          <a:pt x="99" y="149"/>
                        </a:lnTo>
                        <a:lnTo>
                          <a:pt x="118" y="140"/>
                        </a:lnTo>
                        <a:lnTo>
                          <a:pt x="118" y="140"/>
                        </a:lnTo>
                        <a:lnTo>
                          <a:pt x="128" y="136"/>
                        </a:lnTo>
                        <a:lnTo>
                          <a:pt x="138" y="133"/>
                        </a:lnTo>
                        <a:lnTo>
                          <a:pt x="150" y="130"/>
                        </a:lnTo>
                        <a:lnTo>
                          <a:pt x="162" y="127"/>
                        </a:lnTo>
                        <a:lnTo>
                          <a:pt x="188" y="124"/>
                        </a:lnTo>
                        <a:lnTo>
                          <a:pt x="217" y="123"/>
                        </a:lnTo>
                        <a:lnTo>
                          <a:pt x="217" y="123"/>
                        </a:lnTo>
                        <a:lnTo>
                          <a:pt x="232" y="123"/>
                        </a:lnTo>
                        <a:lnTo>
                          <a:pt x="246" y="124"/>
                        </a:lnTo>
                        <a:lnTo>
                          <a:pt x="246" y="1"/>
                        </a:lnTo>
                        <a:lnTo>
                          <a:pt x="246" y="1"/>
                        </a:lnTo>
                        <a:lnTo>
                          <a:pt x="2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grpSp>
        </p:grpSp>
      </p:grpSp>
      <p:grpSp>
        <p:nvGrpSpPr>
          <p:cNvPr id="217" name="그룹 216"/>
          <p:cNvGrpSpPr/>
          <p:nvPr/>
        </p:nvGrpSpPr>
        <p:grpSpPr>
          <a:xfrm>
            <a:off x="8523494" y="3711183"/>
            <a:ext cx="2554047" cy="1280363"/>
            <a:chOff x="1759233" y="5220019"/>
            <a:chExt cx="2210674" cy="1108228"/>
          </a:xfrm>
        </p:grpSpPr>
        <p:pic>
          <p:nvPicPr>
            <p:cNvPr id="218" name="그림 2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500000">
              <a:off x="2279051" y="4979173"/>
              <a:ext cx="332230" cy="920917"/>
            </a:xfrm>
            <a:prstGeom prst="rect">
              <a:avLst/>
            </a:prstGeom>
          </p:spPr>
        </p:pic>
        <p:grpSp>
          <p:nvGrpSpPr>
            <p:cNvPr id="219" name="그룹 218"/>
            <p:cNvGrpSpPr/>
            <p:nvPr/>
          </p:nvGrpSpPr>
          <p:grpSpPr>
            <a:xfrm>
              <a:off x="1759233" y="5220019"/>
              <a:ext cx="2210674" cy="1108228"/>
              <a:chOff x="1759233" y="5220019"/>
              <a:chExt cx="2210674" cy="1108228"/>
            </a:xfrm>
          </p:grpSpPr>
          <p:sp>
            <p:nvSpPr>
              <p:cNvPr id="220" name="Freeform 119"/>
              <p:cNvSpPr/>
              <p:nvPr/>
            </p:nvSpPr>
            <p:spPr bwMode="auto">
              <a:xfrm flipH="1">
                <a:off x="2893903" y="5221352"/>
                <a:ext cx="1074670" cy="107467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pic>
            <p:nvPicPr>
              <p:cNvPr id="221" name="그림 2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3097355" y="5679223"/>
                <a:ext cx="377131" cy="920917"/>
              </a:xfrm>
              <a:prstGeom prst="rect">
                <a:avLst/>
              </a:prstGeom>
            </p:spPr>
          </p:pic>
          <p:sp>
            <p:nvSpPr>
              <p:cNvPr id="222" name="Freeform 117"/>
              <p:cNvSpPr/>
              <p:nvPr/>
            </p:nvSpPr>
            <p:spPr bwMode="auto">
              <a:xfrm flipH="1">
                <a:off x="1759233" y="5220019"/>
                <a:ext cx="1074670" cy="1076004"/>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223" name="Freeform 120"/>
              <p:cNvSpPr/>
              <p:nvPr/>
            </p:nvSpPr>
            <p:spPr bwMode="auto">
              <a:xfrm flipH="1">
                <a:off x="2893903" y="5220019"/>
                <a:ext cx="1076004" cy="1076004"/>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224" name="Freeform 118"/>
              <p:cNvSpPr/>
              <p:nvPr/>
            </p:nvSpPr>
            <p:spPr bwMode="auto">
              <a:xfrm flipH="1">
                <a:off x="1759233" y="5220019"/>
                <a:ext cx="1074670" cy="1076004"/>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grpSp>
            <p:nvGrpSpPr>
              <p:cNvPr id="225" name="그룹 224"/>
              <p:cNvGrpSpPr/>
              <p:nvPr/>
            </p:nvGrpSpPr>
            <p:grpSpPr>
              <a:xfrm>
                <a:off x="2532436" y="5325198"/>
                <a:ext cx="570580" cy="817575"/>
                <a:chOff x="-2186655" y="1513420"/>
                <a:chExt cx="946151" cy="1355725"/>
              </a:xfrm>
            </p:grpSpPr>
            <p:sp>
              <p:nvSpPr>
                <p:cNvPr id="226" name="Freeform 17"/>
                <p:cNvSpPr/>
                <p:nvPr/>
              </p:nvSpPr>
              <p:spPr bwMode="auto">
                <a:xfrm>
                  <a:off x="-1588167" y="1513420"/>
                  <a:ext cx="347663" cy="1355725"/>
                </a:xfrm>
                <a:custGeom>
                  <a:avLst/>
                  <a:gdLst>
                    <a:gd name="T0" fmla="*/ 38 w 219"/>
                    <a:gd name="T1" fmla="*/ 0 h 854"/>
                    <a:gd name="T2" fmla="*/ 29 w 219"/>
                    <a:gd name="T3" fmla="*/ 1 h 854"/>
                    <a:gd name="T4" fmla="*/ 15 w 219"/>
                    <a:gd name="T5" fmla="*/ 10 h 854"/>
                    <a:gd name="T6" fmla="*/ 6 w 219"/>
                    <a:gd name="T7" fmla="*/ 17 h 854"/>
                    <a:gd name="T8" fmla="*/ 0 w 219"/>
                    <a:gd name="T9" fmla="*/ 261 h 854"/>
                    <a:gd name="T10" fmla="*/ 7 w 219"/>
                    <a:gd name="T11" fmla="*/ 250 h 854"/>
                    <a:gd name="T12" fmla="*/ 0 w 219"/>
                    <a:gd name="T13" fmla="*/ 563 h 854"/>
                    <a:gd name="T14" fmla="*/ 7 w 219"/>
                    <a:gd name="T15" fmla="*/ 694 h 854"/>
                    <a:gd name="T16" fmla="*/ 7 w 219"/>
                    <a:gd name="T17" fmla="*/ 816 h 854"/>
                    <a:gd name="T18" fmla="*/ 11 w 219"/>
                    <a:gd name="T19" fmla="*/ 835 h 854"/>
                    <a:gd name="T20" fmla="*/ 19 w 219"/>
                    <a:gd name="T21" fmla="*/ 847 h 854"/>
                    <a:gd name="T22" fmla="*/ 25 w 219"/>
                    <a:gd name="T23" fmla="*/ 850 h 854"/>
                    <a:gd name="T24" fmla="*/ 43 w 219"/>
                    <a:gd name="T25" fmla="*/ 854 h 854"/>
                    <a:gd name="T26" fmla="*/ 112 w 219"/>
                    <a:gd name="T27" fmla="*/ 854 h 854"/>
                    <a:gd name="T28" fmla="*/ 122 w 219"/>
                    <a:gd name="T29" fmla="*/ 854 h 854"/>
                    <a:gd name="T30" fmla="*/ 137 w 219"/>
                    <a:gd name="T31" fmla="*/ 850 h 854"/>
                    <a:gd name="T32" fmla="*/ 141 w 219"/>
                    <a:gd name="T33" fmla="*/ 848 h 854"/>
                    <a:gd name="T34" fmla="*/ 148 w 219"/>
                    <a:gd name="T35" fmla="*/ 837 h 854"/>
                    <a:gd name="T36" fmla="*/ 150 w 219"/>
                    <a:gd name="T37" fmla="*/ 822 h 854"/>
                    <a:gd name="T38" fmla="*/ 184 w 219"/>
                    <a:gd name="T39" fmla="*/ 694 h 854"/>
                    <a:gd name="T40" fmla="*/ 195 w 219"/>
                    <a:gd name="T41" fmla="*/ 693 h 854"/>
                    <a:gd name="T42" fmla="*/ 209 w 219"/>
                    <a:gd name="T43" fmla="*/ 687 h 854"/>
                    <a:gd name="T44" fmla="*/ 213 w 219"/>
                    <a:gd name="T45" fmla="*/ 683 h 854"/>
                    <a:gd name="T46" fmla="*/ 218 w 219"/>
                    <a:gd name="T47" fmla="*/ 670 h 854"/>
                    <a:gd name="T48" fmla="*/ 219 w 219"/>
                    <a:gd name="T49" fmla="*/ 651 h 854"/>
                    <a:gd name="T50" fmla="*/ 219 w 219"/>
                    <a:gd name="T51" fmla="*/ 598 h 854"/>
                    <a:gd name="T52" fmla="*/ 218 w 219"/>
                    <a:gd name="T53" fmla="*/ 580 h 854"/>
                    <a:gd name="T54" fmla="*/ 213 w 219"/>
                    <a:gd name="T55" fmla="*/ 569 h 854"/>
                    <a:gd name="T56" fmla="*/ 209 w 219"/>
                    <a:gd name="T57" fmla="*/ 566 h 854"/>
                    <a:gd name="T58" fmla="*/ 195 w 219"/>
                    <a:gd name="T59" fmla="*/ 563 h 854"/>
                    <a:gd name="T60" fmla="*/ 150 w 219"/>
                    <a:gd name="T61" fmla="*/ 563 h 854"/>
                    <a:gd name="T62" fmla="*/ 150 w 219"/>
                    <a:gd name="T63" fmla="*/ 44 h 854"/>
                    <a:gd name="T64" fmla="*/ 148 w 219"/>
                    <a:gd name="T65" fmla="*/ 18 h 854"/>
                    <a:gd name="T66" fmla="*/ 146 w 219"/>
                    <a:gd name="T67" fmla="*/ 12 h 854"/>
                    <a:gd name="T68" fmla="*/ 143 w 219"/>
                    <a:gd name="T69" fmla="*/ 7 h 854"/>
                    <a:gd name="T70" fmla="*/ 136 w 219"/>
                    <a:gd name="T71" fmla="*/ 3 h 854"/>
                    <a:gd name="T72" fmla="*/ 115 w 219"/>
                    <a:gd name="T73" fmla="*/ 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854">
                      <a:moveTo>
                        <a:pt x="115" y="0"/>
                      </a:moveTo>
                      <a:lnTo>
                        <a:pt x="38" y="0"/>
                      </a:lnTo>
                      <a:lnTo>
                        <a:pt x="38" y="0"/>
                      </a:lnTo>
                      <a:lnTo>
                        <a:pt x="29" y="1"/>
                      </a:lnTo>
                      <a:lnTo>
                        <a:pt x="22" y="4"/>
                      </a:lnTo>
                      <a:lnTo>
                        <a:pt x="15" y="10"/>
                      </a:lnTo>
                      <a:lnTo>
                        <a:pt x="6" y="17"/>
                      </a:lnTo>
                      <a:lnTo>
                        <a:pt x="6" y="17"/>
                      </a:lnTo>
                      <a:lnTo>
                        <a:pt x="0" y="24"/>
                      </a:lnTo>
                      <a:lnTo>
                        <a:pt x="0" y="261"/>
                      </a:lnTo>
                      <a:lnTo>
                        <a:pt x="0" y="261"/>
                      </a:lnTo>
                      <a:lnTo>
                        <a:pt x="7" y="250"/>
                      </a:lnTo>
                      <a:lnTo>
                        <a:pt x="7" y="563"/>
                      </a:lnTo>
                      <a:lnTo>
                        <a:pt x="0" y="563"/>
                      </a:lnTo>
                      <a:lnTo>
                        <a:pt x="0" y="694"/>
                      </a:lnTo>
                      <a:lnTo>
                        <a:pt x="7" y="694"/>
                      </a:lnTo>
                      <a:lnTo>
                        <a:pt x="7" y="816"/>
                      </a:lnTo>
                      <a:lnTo>
                        <a:pt x="7" y="816"/>
                      </a:lnTo>
                      <a:lnTo>
                        <a:pt x="8" y="827"/>
                      </a:lnTo>
                      <a:lnTo>
                        <a:pt x="11" y="835"/>
                      </a:lnTo>
                      <a:lnTo>
                        <a:pt x="14" y="841"/>
                      </a:lnTo>
                      <a:lnTo>
                        <a:pt x="19" y="847"/>
                      </a:lnTo>
                      <a:lnTo>
                        <a:pt x="19" y="847"/>
                      </a:lnTo>
                      <a:lnTo>
                        <a:pt x="25" y="850"/>
                      </a:lnTo>
                      <a:lnTo>
                        <a:pt x="34" y="852"/>
                      </a:lnTo>
                      <a:lnTo>
                        <a:pt x="43" y="854"/>
                      </a:lnTo>
                      <a:lnTo>
                        <a:pt x="55" y="854"/>
                      </a:lnTo>
                      <a:lnTo>
                        <a:pt x="112" y="854"/>
                      </a:lnTo>
                      <a:lnTo>
                        <a:pt x="112" y="854"/>
                      </a:lnTo>
                      <a:lnTo>
                        <a:pt x="122" y="854"/>
                      </a:lnTo>
                      <a:lnTo>
                        <a:pt x="130" y="853"/>
                      </a:lnTo>
                      <a:lnTo>
                        <a:pt x="137" y="850"/>
                      </a:lnTo>
                      <a:lnTo>
                        <a:pt x="141" y="848"/>
                      </a:lnTo>
                      <a:lnTo>
                        <a:pt x="141" y="848"/>
                      </a:lnTo>
                      <a:lnTo>
                        <a:pt x="146" y="842"/>
                      </a:lnTo>
                      <a:lnTo>
                        <a:pt x="148" y="837"/>
                      </a:lnTo>
                      <a:lnTo>
                        <a:pt x="149" y="830"/>
                      </a:lnTo>
                      <a:lnTo>
                        <a:pt x="150" y="822"/>
                      </a:lnTo>
                      <a:lnTo>
                        <a:pt x="150" y="694"/>
                      </a:lnTo>
                      <a:lnTo>
                        <a:pt x="184" y="694"/>
                      </a:lnTo>
                      <a:lnTo>
                        <a:pt x="184" y="694"/>
                      </a:lnTo>
                      <a:lnTo>
                        <a:pt x="195" y="693"/>
                      </a:lnTo>
                      <a:lnTo>
                        <a:pt x="202" y="691"/>
                      </a:lnTo>
                      <a:lnTo>
                        <a:pt x="209" y="687"/>
                      </a:lnTo>
                      <a:lnTo>
                        <a:pt x="213" y="683"/>
                      </a:lnTo>
                      <a:lnTo>
                        <a:pt x="213" y="683"/>
                      </a:lnTo>
                      <a:lnTo>
                        <a:pt x="216" y="677"/>
                      </a:lnTo>
                      <a:lnTo>
                        <a:pt x="218" y="670"/>
                      </a:lnTo>
                      <a:lnTo>
                        <a:pt x="219" y="661"/>
                      </a:lnTo>
                      <a:lnTo>
                        <a:pt x="219" y="651"/>
                      </a:lnTo>
                      <a:lnTo>
                        <a:pt x="219" y="598"/>
                      </a:lnTo>
                      <a:lnTo>
                        <a:pt x="219" y="598"/>
                      </a:lnTo>
                      <a:lnTo>
                        <a:pt x="219" y="588"/>
                      </a:lnTo>
                      <a:lnTo>
                        <a:pt x="218" y="580"/>
                      </a:lnTo>
                      <a:lnTo>
                        <a:pt x="216" y="573"/>
                      </a:lnTo>
                      <a:lnTo>
                        <a:pt x="213" y="569"/>
                      </a:lnTo>
                      <a:lnTo>
                        <a:pt x="213" y="569"/>
                      </a:lnTo>
                      <a:lnTo>
                        <a:pt x="209" y="566"/>
                      </a:lnTo>
                      <a:lnTo>
                        <a:pt x="203" y="564"/>
                      </a:lnTo>
                      <a:lnTo>
                        <a:pt x="195" y="563"/>
                      </a:lnTo>
                      <a:lnTo>
                        <a:pt x="185" y="563"/>
                      </a:lnTo>
                      <a:lnTo>
                        <a:pt x="150" y="563"/>
                      </a:lnTo>
                      <a:lnTo>
                        <a:pt x="150" y="44"/>
                      </a:lnTo>
                      <a:lnTo>
                        <a:pt x="150" y="44"/>
                      </a:lnTo>
                      <a:lnTo>
                        <a:pt x="149" y="25"/>
                      </a:lnTo>
                      <a:lnTo>
                        <a:pt x="148" y="18"/>
                      </a:lnTo>
                      <a:lnTo>
                        <a:pt x="146" y="12"/>
                      </a:lnTo>
                      <a:lnTo>
                        <a:pt x="146" y="12"/>
                      </a:lnTo>
                      <a:lnTo>
                        <a:pt x="145" y="9"/>
                      </a:lnTo>
                      <a:lnTo>
                        <a:pt x="143" y="7"/>
                      </a:lnTo>
                      <a:lnTo>
                        <a:pt x="139" y="4"/>
                      </a:lnTo>
                      <a:lnTo>
                        <a:pt x="136" y="3"/>
                      </a:lnTo>
                      <a:lnTo>
                        <a:pt x="127" y="1"/>
                      </a:lnTo>
                      <a:lnTo>
                        <a:pt x="11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27" name="Freeform 18"/>
                <p:cNvSpPr/>
                <p:nvPr/>
              </p:nvSpPr>
              <p:spPr bwMode="auto">
                <a:xfrm>
                  <a:off x="-1588167" y="1513420"/>
                  <a:ext cx="347663" cy="1355725"/>
                </a:xfrm>
                <a:custGeom>
                  <a:avLst/>
                  <a:gdLst>
                    <a:gd name="T0" fmla="*/ 38 w 219"/>
                    <a:gd name="T1" fmla="*/ 0 h 854"/>
                    <a:gd name="T2" fmla="*/ 29 w 219"/>
                    <a:gd name="T3" fmla="*/ 1 h 854"/>
                    <a:gd name="T4" fmla="*/ 15 w 219"/>
                    <a:gd name="T5" fmla="*/ 10 h 854"/>
                    <a:gd name="T6" fmla="*/ 6 w 219"/>
                    <a:gd name="T7" fmla="*/ 17 h 854"/>
                    <a:gd name="T8" fmla="*/ 0 w 219"/>
                    <a:gd name="T9" fmla="*/ 261 h 854"/>
                    <a:gd name="T10" fmla="*/ 7 w 219"/>
                    <a:gd name="T11" fmla="*/ 250 h 854"/>
                    <a:gd name="T12" fmla="*/ 0 w 219"/>
                    <a:gd name="T13" fmla="*/ 563 h 854"/>
                    <a:gd name="T14" fmla="*/ 7 w 219"/>
                    <a:gd name="T15" fmla="*/ 694 h 854"/>
                    <a:gd name="T16" fmla="*/ 7 w 219"/>
                    <a:gd name="T17" fmla="*/ 816 h 854"/>
                    <a:gd name="T18" fmla="*/ 11 w 219"/>
                    <a:gd name="T19" fmla="*/ 835 h 854"/>
                    <a:gd name="T20" fmla="*/ 19 w 219"/>
                    <a:gd name="T21" fmla="*/ 847 h 854"/>
                    <a:gd name="T22" fmla="*/ 25 w 219"/>
                    <a:gd name="T23" fmla="*/ 850 h 854"/>
                    <a:gd name="T24" fmla="*/ 43 w 219"/>
                    <a:gd name="T25" fmla="*/ 854 h 854"/>
                    <a:gd name="T26" fmla="*/ 112 w 219"/>
                    <a:gd name="T27" fmla="*/ 854 h 854"/>
                    <a:gd name="T28" fmla="*/ 122 w 219"/>
                    <a:gd name="T29" fmla="*/ 854 h 854"/>
                    <a:gd name="T30" fmla="*/ 137 w 219"/>
                    <a:gd name="T31" fmla="*/ 850 h 854"/>
                    <a:gd name="T32" fmla="*/ 141 w 219"/>
                    <a:gd name="T33" fmla="*/ 848 h 854"/>
                    <a:gd name="T34" fmla="*/ 148 w 219"/>
                    <a:gd name="T35" fmla="*/ 837 h 854"/>
                    <a:gd name="T36" fmla="*/ 150 w 219"/>
                    <a:gd name="T37" fmla="*/ 822 h 854"/>
                    <a:gd name="T38" fmla="*/ 184 w 219"/>
                    <a:gd name="T39" fmla="*/ 694 h 854"/>
                    <a:gd name="T40" fmla="*/ 195 w 219"/>
                    <a:gd name="T41" fmla="*/ 693 h 854"/>
                    <a:gd name="T42" fmla="*/ 209 w 219"/>
                    <a:gd name="T43" fmla="*/ 687 h 854"/>
                    <a:gd name="T44" fmla="*/ 213 w 219"/>
                    <a:gd name="T45" fmla="*/ 683 h 854"/>
                    <a:gd name="T46" fmla="*/ 218 w 219"/>
                    <a:gd name="T47" fmla="*/ 670 h 854"/>
                    <a:gd name="T48" fmla="*/ 219 w 219"/>
                    <a:gd name="T49" fmla="*/ 651 h 854"/>
                    <a:gd name="T50" fmla="*/ 219 w 219"/>
                    <a:gd name="T51" fmla="*/ 598 h 854"/>
                    <a:gd name="T52" fmla="*/ 218 w 219"/>
                    <a:gd name="T53" fmla="*/ 580 h 854"/>
                    <a:gd name="T54" fmla="*/ 213 w 219"/>
                    <a:gd name="T55" fmla="*/ 569 h 854"/>
                    <a:gd name="T56" fmla="*/ 209 w 219"/>
                    <a:gd name="T57" fmla="*/ 566 h 854"/>
                    <a:gd name="T58" fmla="*/ 195 w 219"/>
                    <a:gd name="T59" fmla="*/ 563 h 854"/>
                    <a:gd name="T60" fmla="*/ 150 w 219"/>
                    <a:gd name="T61" fmla="*/ 563 h 854"/>
                    <a:gd name="T62" fmla="*/ 150 w 219"/>
                    <a:gd name="T63" fmla="*/ 44 h 854"/>
                    <a:gd name="T64" fmla="*/ 148 w 219"/>
                    <a:gd name="T65" fmla="*/ 18 h 854"/>
                    <a:gd name="T66" fmla="*/ 146 w 219"/>
                    <a:gd name="T67" fmla="*/ 12 h 854"/>
                    <a:gd name="T68" fmla="*/ 143 w 219"/>
                    <a:gd name="T69" fmla="*/ 7 h 854"/>
                    <a:gd name="T70" fmla="*/ 136 w 219"/>
                    <a:gd name="T71" fmla="*/ 3 h 854"/>
                    <a:gd name="T72" fmla="*/ 115 w 219"/>
                    <a:gd name="T73" fmla="*/ 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854">
                      <a:moveTo>
                        <a:pt x="115" y="0"/>
                      </a:moveTo>
                      <a:lnTo>
                        <a:pt x="38" y="0"/>
                      </a:lnTo>
                      <a:lnTo>
                        <a:pt x="38" y="0"/>
                      </a:lnTo>
                      <a:lnTo>
                        <a:pt x="29" y="1"/>
                      </a:lnTo>
                      <a:lnTo>
                        <a:pt x="22" y="4"/>
                      </a:lnTo>
                      <a:lnTo>
                        <a:pt x="15" y="10"/>
                      </a:lnTo>
                      <a:lnTo>
                        <a:pt x="6" y="17"/>
                      </a:lnTo>
                      <a:lnTo>
                        <a:pt x="6" y="17"/>
                      </a:lnTo>
                      <a:lnTo>
                        <a:pt x="0" y="24"/>
                      </a:lnTo>
                      <a:lnTo>
                        <a:pt x="0" y="261"/>
                      </a:lnTo>
                      <a:lnTo>
                        <a:pt x="0" y="261"/>
                      </a:lnTo>
                      <a:lnTo>
                        <a:pt x="7" y="250"/>
                      </a:lnTo>
                      <a:lnTo>
                        <a:pt x="7" y="563"/>
                      </a:lnTo>
                      <a:lnTo>
                        <a:pt x="0" y="563"/>
                      </a:lnTo>
                      <a:lnTo>
                        <a:pt x="0" y="694"/>
                      </a:lnTo>
                      <a:lnTo>
                        <a:pt x="7" y="694"/>
                      </a:lnTo>
                      <a:lnTo>
                        <a:pt x="7" y="816"/>
                      </a:lnTo>
                      <a:lnTo>
                        <a:pt x="7" y="816"/>
                      </a:lnTo>
                      <a:lnTo>
                        <a:pt x="8" y="827"/>
                      </a:lnTo>
                      <a:lnTo>
                        <a:pt x="11" y="835"/>
                      </a:lnTo>
                      <a:lnTo>
                        <a:pt x="14" y="841"/>
                      </a:lnTo>
                      <a:lnTo>
                        <a:pt x="19" y="847"/>
                      </a:lnTo>
                      <a:lnTo>
                        <a:pt x="19" y="847"/>
                      </a:lnTo>
                      <a:lnTo>
                        <a:pt x="25" y="850"/>
                      </a:lnTo>
                      <a:lnTo>
                        <a:pt x="34" y="852"/>
                      </a:lnTo>
                      <a:lnTo>
                        <a:pt x="43" y="854"/>
                      </a:lnTo>
                      <a:lnTo>
                        <a:pt x="55" y="854"/>
                      </a:lnTo>
                      <a:lnTo>
                        <a:pt x="112" y="854"/>
                      </a:lnTo>
                      <a:lnTo>
                        <a:pt x="112" y="854"/>
                      </a:lnTo>
                      <a:lnTo>
                        <a:pt x="122" y="854"/>
                      </a:lnTo>
                      <a:lnTo>
                        <a:pt x="130" y="853"/>
                      </a:lnTo>
                      <a:lnTo>
                        <a:pt x="137" y="850"/>
                      </a:lnTo>
                      <a:lnTo>
                        <a:pt x="141" y="848"/>
                      </a:lnTo>
                      <a:lnTo>
                        <a:pt x="141" y="848"/>
                      </a:lnTo>
                      <a:lnTo>
                        <a:pt x="146" y="842"/>
                      </a:lnTo>
                      <a:lnTo>
                        <a:pt x="148" y="837"/>
                      </a:lnTo>
                      <a:lnTo>
                        <a:pt x="149" y="830"/>
                      </a:lnTo>
                      <a:lnTo>
                        <a:pt x="150" y="822"/>
                      </a:lnTo>
                      <a:lnTo>
                        <a:pt x="150" y="694"/>
                      </a:lnTo>
                      <a:lnTo>
                        <a:pt x="184" y="694"/>
                      </a:lnTo>
                      <a:lnTo>
                        <a:pt x="184" y="694"/>
                      </a:lnTo>
                      <a:lnTo>
                        <a:pt x="195" y="693"/>
                      </a:lnTo>
                      <a:lnTo>
                        <a:pt x="202" y="691"/>
                      </a:lnTo>
                      <a:lnTo>
                        <a:pt x="209" y="687"/>
                      </a:lnTo>
                      <a:lnTo>
                        <a:pt x="213" y="683"/>
                      </a:lnTo>
                      <a:lnTo>
                        <a:pt x="213" y="683"/>
                      </a:lnTo>
                      <a:lnTo>
                        <a:pt x="216" y="677"/>
                      </a:lnTo>
                      <a:lnTo>
                        <a:pt x="218" y="670"/>
                      </a:lnTo>
                      <a:lnTo>
                        <a:pt x="219" y="661"/>
                      </a:lnTo>
                      <a:lnTo>
                        <a:pt x="219" y="651"/>
                      </a:lnTo>
                      <a:lnTo>
                        <a:pt x="219" y="598"/>
                      </a:lnTo>
                      <a:lnTo>
                        <a:pt x="219" y="598"/>
                      </a:lnTo>
                      <a:lnTo>
                        <a:pt x="219" y="588"/>
                      </a:lnTo>
                      <a:lnTo>
                        <a:pt x="218" y="580"/>
                      </a:lnTo>
                      <a:lnTo>
                        <a:pt x="216" y="573"/>
                      </a:lnTo>
                      <a:lnTo>
                        <a:pt x="213" y="569"/>
                      </a:lnTo>
                      <a:lnTo>
                        <a:pt x="213" y="569"/>
                      </a:lnTo>
                      <a:lnTo>
                        <a:pt x="209" y="566"/>
                      </a:lnTo>
                      <a:lnTo>
                        <a:pt x="203" y="564"/>
                      </a:lnTo>
                      <a:lnTo>
                        <a:pt x="195" y="563"/>
                      </a:lnTo>
                      <a:lnTo>
                        <a:pt x="185" y="563"/>
                      </a:lnTo>
                      <a:lnTo>
                        <a:pt x="150" y="563"/>
                      </a:lnTo>
                      <a:lnTo>
                        <a:pt x="150" y="44"/>
                      </a:lnTo>
                      <a:lnTo>
                        <a:pt x="150" y="44"/>
                      </a:lnTo>
                      <a:lnTo>
                        <a:pt x="149" y="25"/>
                      </a:lnTo>
                      <a:lnTo>
                        <a:pt x="148" y="18"/>
                      </a:lnTo>
                      <a:lnTo>
                        <a:pt x="146" y="12"/>
                      </a:lnTo>
                      <a:lnTo>
                        <a:pt x="146" y="12"/>
                      </a:lnTo>
                      <a:lnTo>
                        <a:pt x="145" y="9"/>
                      </a:lnTo>
                      <a:lnTo>
                        <a:pt x="143" y="7"/>
                      </a:lnTo>
                      <a:lnTo>
                        <a:pt x="139" y="4"/>
                      </a:lnTo>
                      <a:lnTo>
                        <a:pt x="136" y="3"/>
                      </a:lnTo>
                      <a:lnTo>
                        <a:pt x="127" y="1"/>
                      </a:lnTo>
                      <a:lnTo>
                        <a:pt x="1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28" name="Freeform 19"/>
                <p:cNvSpPr/>
                <p:nvPr/>
              </p:nvSpPr>
              <p:spPr bwMode="auto">
                <a:xfrm>
                  <a:off x="-2186655" y="1689633"/>
                  <a:ext cx="500063" cy="925513"/>
                </a:xfrm>
                <a:custGeom>
                  <a:avLst/>
                  <a:gdLst>
                    <a:gd name="T0" fmla="*/ 315 w 315"/>
                    <a:gd name="T1" fmla="*/ 0 h 583"/>
                    <a:gd name="T2" fmla="*/ 10 w 315"/>
                    <a:gd name="T3" fmla="*/ 452 h 583"/>
                    <a:gd name="T4" fmla="*/ 10 w 315"/>
                    <a:gd name="T5" fmla="*/ 452 h 583"/>
                    <a:gd name="T6" fmla="*/ 6 w 315"/>
                    <a:gd name="T7" fmla="*/ 461 h 583"/>
                    <a:gd name="T8" fmla="*/ 3 w 315"/>
                    <a:gd name="T9" fmla="*/ 471 h 583"/>
                    <a:gd name="T10" fmla="*/ 3 w 315"/>
                    <a:gd name="T11" fmla="*/ 471 h 583"/>
                    <a:gd name="T12" fmla="*/ 0 w 315"/>
                    <a:gd name="T13" fmla="*/ 482 h 583"/>
                    <a:gd name="T14" fmla="*/ 0 w 315"/>
                    <a:gd name="T15" fmla="*/ 497 h 583"/>
                    <a:gd name="T16" fmla="*/ 0 w 315"/>
                    <a:gd name="T17" fmla="*/ 549 h 583"/>
                    <a:gd name="T18" fmla="*/ 0 w 315"/>
                    <a:gd name="T19" fmla="*/ 549 h 583"/>
                    <a:gd name="T20" fmla="*/ 0 w 315"/>
                    <a:gd name="T21" fmla="*/ 559 h 583"/>
                    <a:gd name="T22" fmla="*/ 2 w 315"/>
                    <a:gd name="T23" fmla="*/ 566 h 583"/>
                    <a:gd name="T24" fmla="*/ 5 w 315"/>
                    <a:gd name="T25" fmla="*/ 572 h 583"/>
                    <a:gd name="T26" fmla="*/ 9 w 315"/>
                    <a:gd name="T27" fmla="*/ 576 h 583"/>
                    <a:gd name="T28" fmla="*/ 9 w 315"/>
                    <a:gd name="T29" fmla="*/ 576 h 583"/>
                    <a:gd name="T30" fmla="*/ 15 w 315"/>
                    <a:gd name="T31" fmla="*/ 579 h 583"/>
                    <a:gd name="T32" fmla="*/ 22 w 315"/>
                    <a:gd name="T33" fmla="*/ 581 h 583"/>
                    <a:gd name="T34" fmla="*/ 30 w 315"/>
                    <a:gd name="T35" fmla="*/ 582 h 583"/>
                    <a:gd name="T36" fmla="*/ 41 w 315"/>
                    <a:gd name="T37" fmla="*/ 583 h 583"/>
                    <a:gd name="T38" fmla="*/ 315 w 315"/>
                    <a:gd name="T39" fmla="*/ 583 h 583"/>
                    <a:gd name="T40" fmla="*/ 315 w 315"/>
                    <a:gd name="T41" fmla="*/ 452 h 583"/>
                    <a:gd name="T42" fmla="*/ 176 w 315"/>
                    <a:gd name="T43" fmla="*/ 452 h 583"/>
                    <a:gd name="T44" fmla="*/ 176 w 315"/>
                    <a:gd name="T45" fmla="*/ 452 h 583"/>
                    <a:gd name="T46" fmla="*/ 230 w 315"/>
                    <a:gd name="T47" fmla="*/ 369 h 583"/>
                    <a:gd name="T48" fmla="*/ 281 w 315"/>
                    <a:gd name="T49" fmla="*/ 293 h 583"/>
                    <a:gd name="T50" fmla="*/ 281 w 315"/>
                    <a:gd name="T51" fmla="*/ 293 h 583"/>
                    <a:gd name="T52" fmla="*/ 315 w 315"/>
                    <a:gd name="T53" fmla="*/ 240 h 583"/>
                    <a:gd name="T54" fmla="*/ 315 w 315"/>
                    <a:gd name="T55"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5" h="583">
                      <a:moveTo>
                        <a:pt x="315" y="0"/>
                      </a:moveTo>
                      <a:lnTo>
                        <a:pt x="10" y="452"/>
                      </a:lnTo>
                      <a:lnTo>
                        <a:pt x="10" y="452"/>
                      </a:lnTo>
                      <a:lnTo>
                        <a:pt x="6" y="461"/>
                      </a:lnTo>
                      <a:lnTo>
                        <a:pt x="3" y="471"/>
                      </a:lnTo>
                      <a:lnTo>
                        <a:pt x="3" y="471"/>
                      </a:lnTo>
                      <a:lnTo>
                        <a:pt x="0" y="482"/>
                      </a:lnTo>
                      <a:lnTo>
                        <a:pt x="0" y="497"/>
                      </a:lnTo>
                      <a:lnTo>
                        <a:pt x="0" y="549"/>
                      </a:lnTo>
                      <a:lnTo>
                        <a:pt x="0" y="549"/>
                      </a:lnTo>
                      <a:lnTo>
                        <a:pt x="0" y="559"/>
                      </a:lnTo>
                      <a:lnTo>
                        <a:pt x="2" y="566"/>
                      </a:lnTo>
                      <a:lnTo>
                        <a:pt x="5" y="572"/>
                      </a:lnTo>
                      <a:lnTo>
                        <a:pt x="9" y="576"/>
                      </a:lnTo>
                      <a:lnTo>
                        <a:pt x="9" y="576"/>
                      </a:lnTo>
                      <a:lnTo>
                        <a:pt x="15" y="579"/>
                      </a:lnTo>
                      <a:lnTo>
                        <a:pt x="22" y="581"/>
                      </a:lnTo>
                      <a:lnTo>
                        <a:pt x="30" y="582"/>
                      </a:lnTo>
                      <a:lnTo>
                        <a:pt x="41" y="583"/>
                      </a:lnTo>
                      <a:lnTo>
                        <a:pt x="315" y="583"/>
                      </a:lnTo>
                      <a:lnTo>
                        <a:pt x="315" y="452"/>
                      </a:lnTo>
                      <a:lnTo>
                        <a:pt x="176" y="452"/>
                      </a:lnTo>
                      <a:lnTo>
                        <a:pt x="176" y="452"/>
                      </a:lnTo>
                      <a:lnTo>
                        <a:pt x="230" y="369"/>
                      </a:lnTo>
                      <a:lnTo>
                        <a:pt x="281" y="293"/>
                      </a:lnTo>
                      <a:lnTo>
                        <a:pt x="281" y="293"/>
                      </a:lnTo>
                      <a:lnTo>
                        <a:pt x="315" y="240"/>
                      </a:lnTo>
                      <a:lnTo>
                        <a:pt x="31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grpSp>
      <p:grpSp>
        <p:nvGrpSpPr>
          <p:cNvPr id="66" name="그룹 65"/>
          <p:cNvGrpSpPr/>
          <p:nvPr/>
        </p:nvGrpSpPr>
        <p:grpSpPr>
          <a:xfrm>
            <a:off x="-105509" y="2493717"/>
            <a:ext cx="3626787" cy="1236872"/>
            <a:chOff x="-1" y="2222713"/>
            <a:chExt cx="2720090" cy="927654"/>
          </a:xfrm>
        </p:grpSpPr>
        <p:grpSp>
          <p:nvGrpSpPr>
            <p:cNvPr id="187" name="그룹 186"/>
            <p:cNvGrpSpPr/>
            <p:nvPr/>
          </p:nvGrpSpPr>
          <p:grpSpPr>
            <a:xfrm>
              <a:off x="819829" y="2226598"/>
              <a:ext cx="1900260" cy="923769"/>
              <a:chOff x="5174093" y="1810675"/>
              <a:chExt cx="2210674" cy="1074670"/>
            </a:xfrm>
          </p:grpSpPr>
          <p:sp>
            <p:nvSpPr>
              <p:cNvPr id="189" name="Freeform 97"/>
              <p:cNvSpPr/>
              <p:nvPr/>
            </p:nvSpPr>
            <p:spPr bwMode="auto">
              <a:xfrm flipH="1" flipV="1">
                <a:off x="6310097" y="1810675"/>
                <a:ext cx="1074670" cy="107467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65000"/>
                  <a:alpha val="20000"/>
                </a:schemeClr>
              </a:solidFill>
              <a:ln>
                <a:noFill/>
              </a:ln>
            </p:spPr>
            <p:txBody>
              <a:bodyPr vert="horz" wrap="square" lIns="121920" tIns="60960" rIns="121920" bIns="60960" numCol="1" anchor="t" anchorCtr="0" compatLnSpc="1"/>
              <a:lstStyle/>
              <a:p>
                <a:endParaRPr lang="ko-KR" altLang="en-US" sz="2400"/>
              </a:p>
            </p:txBody>
          </p:sp>
          <p:sp>
            <p:nvSpPr>
              <p:cNvPr id="190" name="Freeform 97"/>
              <p:cNvSpPr/>
              <p:nvPr/>
            </p:nvSpPr>
            <p:spPr bwMode="auto">
              <a:xfrm>
                <a:off x="5174093" y="1810675"/>
                <a:ext cx="1074670" cy="107467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191" name="Freeform 103"/>
              <p:cNvSpPr/>
              <p:nvPr/>
            </p:nvSpPr>
            <p:spPr bwMode="auto">
              <a:xfrm>
                <a:off x="5174093" y="1810675"/>
                <a:ext cx="1074670" cy="107467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chemeClr val="bg1">
                  <a:lumMod val="75000"/>
                </a:schemeClr>
              </a:solidFill>
              <a:ln>
                <a:noFill/>
              </a:ln>
            </p:spPr>
            <p:txBody>
              <a:bodyPr vert="horz" wrap="square" lIns="121920" tIns="60960" rIns="121920" bIns="60960" numCol="1" anchor="t" anchorCtr="0" compatLnSpc="1"/>
              <a:lstStyle/>
              <a:p>
                <a:endParaRPr lang="ko-KR" altLang="en-US" sz="2400"/>
              </a:p>
            </p:txBody>
          </p:sp>
          <p:sp>
            <p:nvSpPr>
              <p:cNvPr id="192" name="Freeform 104"/>
              <p:cNvSpPr/>
              <p:nvPr/>
            </p:nvSpPr>
            <p:spPr bwMode="auto">
              <a:xfrm>
                <a:off x="6310097" y="1810675"/>
                <a:ext cx="1074670" cy="107467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65000"/>
                </a:schemeClr>
              </a:solidFill>
              <a:ln>
                <a:noFill/>
              </a:ln>
            </p:spPr>
            <p:txBody>
              <a:bodyPr vert="horz" wrap="square" lIns="121920" tIns="60960" rIns="121920" bIns="60960" numCol="1" anchor="t" anchorCtr="0" compatLnSpc="1"/>
              <a:lstStyle/>
              <a:p>
                <a:endParaRPr lang="ko-KR" altLang="en-US" sz="2400"/>
              </a:p>
            </p:txBody>
          </p:sp>
          <p:grpSp>
            <p:nvGrpSpPr>
              <p:cNvPr id="193" name="그룹 192"/>
              <p:cNvGrpSpPr/>
              <p:nvPr/>
            </p:nvGrpSpPr>
            <p:grpSpPr>
              <a:xfrm>
                <a:off x="6055380" y="1983253"/>
                <a:ext cx="321940" cy="843328"/>
                <a:chOff x="1797969" y="1402716"/>
                <a:chExt cx="533911" cy="1398590"/>
              </a:xfrm>
            </p:grpSpPr>
            <p:sp>
              <p:nvSpPr>
                <p:cNvPr id="194" name="Freeform 13"/>
                <p:cNvSpPr/>
                <p:nvPr/>
              </p:nvSpPr>
              <p:spPr bwMode="auto">
                <a:xfrm>
                  <a:off x="1797969" y="1402718"/>
                  <a:ext cx="320675" cy="1398588"/>
                </a:xfrm>
                <a:custGeom>
                  <a:avLst/>
                  <a:gdLst>
                    <a:gd name="T0" fmla="*/ 202 w 202"/>
                    <a:gd name="T1" fmla="*/ 0 h 881"/>
                    <a:gd name="T2" fmla="*/ 202 w 202"/>
                    <a:gd name="T3" fmla="*/ 0 h 881"/>
                    <a:gd name="T4" fmla="*/ 158 w 202"/>
                    <a:gd name="T5" fmla="*/ 1 h 881"/>
                    <a:gd name="T6" fmla="*/ 152 w 202"/>
                    <a:gd name="T7" fmla="*/ 1 h 881"/>
                    <a:gd name="T8" fmla="*/ 149 w 202"/>
                    <a:gd name="T9" fmla="*/ 2 h 881"/>
                    <a:gd name="T10" fmla="*/ 53 w 202"/>
                    <a:gd name="T11" fmla="*/ 35 h 881"/>
                    <a:gd name="T12" fmla="*/ 53 w 202"/>
                    <a:gd name="T13" fmla="*/ 35 h 881"/>
                    <a:gd name="T14" fmla="*/ 38 w 202"/>
                    <a:gd name="T15" fmla="*/ 40 h 881"/>
                    <a:gd name="T16" fmla="*/ 26 w 202"/>
                    <a:gd name="T17" fmla="*/ 44 h 881"/>
                    <a:gd name="T18" fmla="*/ 17 w 202"/>
                    <a:gd name="T19" fmla="*/ 50 h 881"/>
                    <a:gd name="T20" fmla="*/ 10 w 202"/>
                    <a:gd name="T21" fmla="*/ 55 h 881"/>
                    <a:gd name="T22" fmla="*/ 10 w 202"/>
                    <a:gd name="T23" fmla="*/ 55 h 881"/>
                    <a:gd name="T24" fmla="*/ 5 w 202"/>
                    <a:gd name="T25" fmla="*/ 60 h 881"/>
                    <a:gd name="T26" fmla="*/ 2 w 202"/>
                    <a:gd name="T27" fmla="*/ 68 h 881"/>
                    <a:gd name="T28" fmla="*/ 1 w 202"/>
                    <a:gd name="T29" fmla="*/ 78 h 881"/>
                    <a:gd name="T30" fmla="*/ 0 w 202"/>
                    <a:gd name="T31" fmla="*/ 88 h 881"/>
                    <a:gd name="T32" fmla="*/ 0 w 202"/>
                    <a:gd name="T33" fmla="*/ 141 h 881"/>
                    <a:gd name="T34" fmla="*/ 0 w 202"/>
                    <a:gd name="T35" fmla="*/ 141 h 881"/>
                    <a:gd name="T36" fmla="*/ 1 w 202"/>
                    <a:gd name="T37" fmla="*/ 147 h 881"/>
                    <a:gd name="T38" fmla="*/ 3 w 202"/>
                    <a:gd name="T39" fmla="*/ 151 h 881"/>
                    <a:gd name="T40" fmla="*/ 5 w 202"/>
                    <a:gd name="T41" fmla="*/ 155 h 881"/>
                    <a:gd name="T42" fmla="*/ 8 w 202"/>
                    <a:gd name="T43" fmla="*/ 160 h 881"/>
                    <a:gd name="T44" fmla="*/ 8 w 202"/>
                    <a:gd name="T45" fmla="*/ 160 h 881"/>
                    <a:gd name="T46" fmla="*/ 14 w 202"/>
                    <a:gd name="T47" fmla="*/ 166 h 881"/>
                    <a:gd name="T48" fmla="*/ 22 w 202"/>
                    <a:gd name="T49" fmla="*/ 171 h 881"/>
                    <a:gd name="T50" fmla="*/ 22 w 202"/>
                    <a:gd name="T51" fmla="*/ 171 h 881"/>
                    <a:gd name="T52" fmla="*/ 26 w 202"/>
                    <a:gd name="T53" fmla="*/ 173 h 881"/>
                    <a:gd name="T54" fmla="*/ 31 w 202"/>
                    <a:gd name="T55" fmla="*/ 174 h 881"/>
                    <a:gd name="T56" fmla="*/ 36 w 202"/>
                    <a:gd name="T57" fmla="*/ 175 h 881"/>
                    <a:gd name="T58" fmla="*/ 43 w 202"/>
                    <a:gd name="T59" fmla="*/ 175 h 881"/>
                    <a:gd name="T60" fmla="*/ 132 w 202"/>
                    <a:gd name="T61" fmla="*/ 175 h 881"/>
                    <a:gd name="T62" fmla="*/ 132 w 202"/>
                    <a:gd name="T63" fmla="*/ 175 h 881"/>
                    <a:gd name="T64" fmla="*/ 136 w 202"/>
                    <a:gd name="T65" fmla="*/ 176 h 881"/>
                    <a:gd name="T66" fmla="*/ 138 w 202"/>
                    <a:gd name="T67" fmla="*/ 178 h 881"/>
                    <a:gd name="T68" fmla="*/ 140 w 202"/>
                    <a:gd name="T69" fmla="*/ 182 h 881"/>
                    <a:gd name="T70" fmla="*/ 140 w 202"/>
                    <a:gd name="T71" fmla="*/ 186 h 881"/>
                    <a:gd name="T72" fmla="*/ 140 w 202"/>
                    <a:gd name="T73" fmla="*/ 831 h 881"/>
                    <a:gd name="T74" fmla="*/ 140 w 202"/>
                    <a:gd name="T75" fmla="*/ 831 h 881"/>
                    <a:gd name="T76" fmla="*/ 141 w 202"/>
                    <a:gd name="T77" fmla="*/ 845 h 881"/>
                    <a:gd name="T78" fmla="*/ 142 w 202"/>
                    <a:gd name="T79" fmla="*/ 857 h 881"/>
                    <a:gd name="T80" fmla="*/ 145 w 202"/>
                    <a:gd name="T81" fmla="*/ 867 h 881"/>
                    <a:gd name="T82" fmla="*/ 150 w 202"/>
                    <a:gd name="T83" fmla="*/ 874 h 881"/>
                    <a:gd name="T84" fmla="*/ 150 w 202"/>
                    <a:gd name="T85" fmla="*/ 874 h 881"/>
                    <a:gd name="T86" fmla="*/ 152 w 202"/>
                    <a:gd name="T87" fmla="*/ 876 h 881"/>
                    <a:gd name="T88" fmla="*/ 158 w 202"/>
                    <a:gd name="T89" fmla="*/ 878 h 881"/>
                    <a:gd name="T90" fmla="*/ 174 w 202"/>
                    <a:gd name="T91" fmla="*/ 880 h 881"/>
                    <a:gd name="T92" fmla="*/ 202 w 202"/>
                    <a:gd name="T93" fmla="*/ 881 h 881"/>
                    <a:gd name="T94" fmla="*/ 202 w 202"/>
                    <a:gd name="T95"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881">
                      <a:moveTo>
                        <a:pt x="202" y="0"/>
                      </a:moveTo>
                      <a:lnTo>
                        <a:pt x="202" y="0"/>
                      </a:lnTo>
                      <a:lnTo>
                        <a:pt x="158" y="1"/>
                      </a:lnTo>
                      <a:lnTo>
                        <a:pt x="152" y="1"/>
                      </a:lnTo>
                      <a:lnTo>
                        <a:pt x="149" y="2"/>
                      </a:lnTo>
                      <a:lnTo>
                        <a:pt x="53" y="35"/>
                      </a:lnTo>
                      <a:lnTo>
                        <a:pt x="53" y="35"/>
                      </a:lnTo>
                      <a:lnTo>
                        <a:pt x="38" y="40"/>
                      </a:lnTo>
                      <a:lnTo>
                        <a:pt x="26" y="44"/>
                      </a:lnTo>
                      <a:lnTo>
                        <a:pt x="17" y="50"/>
                      </a:lnTo>
                      <a:lnTo>
                        <a:pt x="10" y="55"/>
                      </a:lnTo>
                      <a:lnTo>
                        <a:pt x="10" y="55"/>
                      </a:lnTo>
                      <a:lnTo>
                        <a:pt x="5" y="60"/>
                      </a:lnTo>
                      <a:lnTo>
                        <a:pt x="2" y="68"/>
                      </a:lnTo>
                      <a:lnTo>
                        <a:pt x="1" y="78"/>
                      </a:lnTo>
                      <a:lnTo>
                        <a:pt x="0" y="88"/>
                      </a:lnTo>
                      <a:lnTo>
                        <a:pt x="0" y="141"/>
                      </a:lnTo>
                      <a:lnTo>
                        <a:pt x="0" y="141"/>
                      </a:lnTo>
                      <a:lnTo>
                        <a:pt x="1" y="147"/>
                      </a:lnTo>
                      <a:lnTo>
                        <a:pt x="3" y="151"/>
                      </a:lnTo>
                      <a:lnTo>
                        <a:pt x="5" y="155"/>
                      </a:lnTo>
                      <a:lnTo>
                        <a:pt x="8" y="160"/>
                      </a:lnTo>
                      <a:lnTo>
                        <a:pt x="8" y="160"/>
                      </a:lnTo>
                      <a:lnTo>
                        <a:pt x="14" y="166"/>
                      </a:lnTo>
                      <a:lnTo>
                        <a:pt x="22" y="171"/>
                      </a:lnTo>
                      <a:lnTo>
                        <a:pt x="22" y="171"/>
                      </a:lnTo>
                      <a:lnTo>
                        <a:pt x="26" y="173"/>
                      </a:lnTo>
                      <a:lnTo>
                        <a:pt x="31" y="174"/>
                      </a:lnTo>
                      <a:lnTo>
                        <a:pt x="36" y="175"/>
                      </a:lnTo>
                      <a:lnTo>
                        <a:pt x="43" y="175"/>
                      </a:lnTo>
                      <a:lnTo>
                        <a:pt x="132" y="175"/>
                      </a:lnTo>
                      <a:lnTo>
                        <a:pt x="132" y="175"/>
                      </a:lnTo>
                      <a:lnTo>
                        <a:pt x="136" y="176"/>
                      </a:lnTo>
                      <a:lnTo>
                        <a:pt x="138" y="178"/>
                      </a:lnTo>
                      <a:lnTo>
                        <a:pt x="140" y="182"/>
                      </a:lnTo>
                      <a:lnTo>
                        <a:pt x="140" y="186"/>
                      </a:lnTo>
                      <a:lnTo>
                        <a:pt x="140" y="831"/>
                      </a:lnTo>
                      <a:lnTo>
                        <a:pt x="140" y="831"/>
                      </a:lnTo>
                      <a:lnTo>
                        <a:pt x="141" y="845"/>
                      </a:lnTo>
                      <a:lnTo>
                        <a:pt x="142" y="857"/>
                      </a:lnTo>
                      <a:lnTo>
                        <a:pt x="145" y="867"/>
                      </a:lnTo>
                      <a:lnTo>
                        <a:pt x="150" y="874"/>
                      </a:lnTo>
                      <a:lnTo>
                        <a:pt x="150" y="874"/>
                      </a:lnTo>
                      <a:lnTo>
                        <a:pt x="152" y="876"/>
                      </a:lnTo>
                      <a:lnTo>
                        <a:pt x="158" y="878"/>
                      </a:lnTo>
                      <a:lnTo>
                        <a:pt x="174" y="880"/>
                      </a:lnTo>
                      <a:lnTo>
                        <a:pt x="202" y="881"/>
                      </a:lnTo>
                      <a:lnTo>
                        <a:pt x="202"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195" name="Freeform 15"/>
                <p:cNvSpPr/>
                <p:nvPr/>
              </p:nvSpPr>
              <p:spPr bwMode="auto">
                <a:xfrm>
                  <a:off x="2221018" y="1402716"/>
                  <a:ext cx="110862" cy="1397487"/>
                </a:xfrm>
                <a:custGeom>
                  <a:avLst/>
                  <a:gdLst>
                    <a:gd name="T0" fmla="*/ 29 w 71"/>
                    <a:gd name="T1" fmla="*/ 0 h 895"/>
                    <a:gd name="T2" fmla="*/ 0 w 71"/>
                    <a:gd name="T3" fmla="*/ 0 h 895"/>
                    <a:gd name="T4" fmla="*/ 0 w 71"/>
                    <a:gd name="T5" fmla="*/ 895 h 895"/>
                    <a:gd name="T6" fmla="*/ 29 w 71"/>
                    <a:gd name="T7" fmla="*/ 895 h 895"/>
                    <a:gd name="T8" fmla="*/ 29 w 71"/>
                    <a:gd name="T9" fmla="*/ 895 h 895"/>
                    <a:gd name="T10" fmla="*/ 42 w 71"/>
                    <a:gd name="T11" fmla="*/ 894 h 895"/>
                    <a:gd name="T12" fmla="*/ 52 w 71"/>
                    <a:gd name="T13" fmla="*/ 891 h 895"/>
                    <a:gd name="T14" fmla="*/ 59 w 71"/>
                    <a:gd name="T15" fmla="*/ 888 h 895"/>
                    <a:gd name="T16" fmla="*/ 62 w 71"/>
                    <a:gd name="T17" fmla="*/ 886 h 895"/>
                    <a:gd name="T18" fmla="*/ 64 w 71"/>
                    <a:gd name="T19" fmla="*/ 884 h 895"/>
                    <a:gd name="T20" fmla="*/ 64 w 71"/>
                    <a:gd name="T21" fmla="*/ 884 h 895"/>
                    <a:gd name="T22" fmla="*/ 67 w 71"/>
                    <a:gd name="T23" fmla="*/ 877 h 895"/>
                    <a:gd name="T24" fmla="*/ 69 w 71"/>
                    <a:gd name="T25" fmla="*/ 868 h 895"/>
                    <a:gd name="T26" fmla="*/ 70 w 71"/>
                    <a:gd name="T27" fmla="*/ 857 h 895"/>
                    <a:gd name="T28" fmla="*/ 71 w 71"/>
                    <a:gd name="T29" fmla="*/ 843 h 895"/>
                    <a:gd name="T30" fmla="*/ 71 w 71"/>
                    <a:gd name="T31" fmla="*/ 58 h 895"/>
                    <a:gd name="T32" fmla="*/ 71 w 71"/>
                    <a:gd name="T33" fmla="*/ 58 h 895"/>
                    <a:gd name="T34" fmla="*/ 70 w 71"/>
                    <a:gd name="T35" fmla="*/ 43 h 895"/>
                    <a:gd name="T36" fmla="*/ 69 w 71"/>
                    <a:gd name="T37" fmla="*/ 30 h 895"/>
                    <a:gd name="T38" fmla="*/ 68 w 71"/>
                    <a:gd name="T39" fmla="*/ 21 h 895"/>
                    <a:gd name="T40" fmla="*/ 66 w 71"/>
                    <a:gd name="T41" fmla="*/ 13 h 895"/>
                    <a:gd name="T42" fmla="*/ 66 w 71"/>
                    <a:gd name="T43" fmla="*/ 13 h 895"/>
                    <a:gd name="T44" fmla="*/ 64 w 71"/>
                    <a:gd name="T45" fmla="*/ 9 h 895"/>
                    <a:gd name="T46" fmla="*/ 62 w 71"/>
                    <a:gd name="T47" fmla="*/ 7 h 895"/>
                    <a:gd name="T48" fmla="*/ 58 w 71"/>
                    <a:gd name="T49" fmla="*/ 4 h 895"/>
                    <a:gd name="T50" fmla="*/ 54 w 71"/>
                    <a:gd name="T51" fmla="*/ 3 h 895"/>
                    <a:gd name="T52" fmla="*/ 44 w 71"/>
                    <a:gd name="T53" fmla="*/ 0 h 895"/>
                    <a:gd name="T54" fmla="*/ 29 w 71"/>
                    <a:gd name="T55"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895">
                      <a:moveTo>
                        <a:pt x="29" y="0"/>
                      </a:moveTo>
                      <a:lnTo>
                        <a:pt x="0" y="0"/>
                      </a:lnTo>
                      <a:lnTo>
                        <a:pt x="0" y="895"/>
                      </a:lnTo>
                      <a:lnTo>
                        <a:pt x="29" y="895"/>
                      </a:lnTo>
                      <a:lnTo>
                        <a:pt x="29" y="895"/>
                      </a:lnTo>
                      <a:lnTo>
                        <a:pt x="42" y="894"/>
                      </a:lnTo>
                      <a:lnTo>
                        <a:pt x="52" y="891"/>
                      </a:lnTo>
                      <a:lnTo>
                        <a:pt x="59" y="888"/>
                      </a:lnTo>
                      <a:lnTo>
                        <a:pt x="62" y="886"/>
                      </a:lnTo>
                      <a:lnTo>
                        <a:pt x="64" y="884"/>
                      </a:lnTo>
                      <a:lnTo>
                        <a:pt x="64" y="884"/>
                      </a:lnTo>
                      <a:lnTo>
                        <a:pt x="67" y="877"/>
                      </a:lnTo>
                      <a:lnTo>
                        <a:pt x="69" y="868"/>
                      </a:lnTo>
                      <a:lnTo>
                        <a:pt x="70" y="857"/>
                      </a:lnTo>
                      <a:lnTo>
                        <a:pt x="71" y="843"/>
                      </a:lnTo>
                      <a:lnTo>
                        <a:pt x="71" y="58"/>
                      </a:lnTo>
                      <a:lnTo>
                        <a:pt x="71" y="58"/>
                      </a:lnTo>
                      <a:lnTo>
                        <a:pt x="70" y="43"/>
                      </a:lnTo>
                      <a:lnTo>
                        <a:pt x="69" y="30"/>
                      </a:lnTo>
                      <a:lnTo>
                        <a:pt x="68" y="21"/>
                      </a:lnTo>
                      <a:lnTo>
                        <a:pt x="66" y="13"/>
                      </a:lnTo>
                      <a:lnTo>
                        <a:pt x="66" y="13"/>
                      </a:lnTo>
                      <a:lnTo>
                        <a:pt x="64" y="9"/>
                      </a:lnTo>
                      <a:lnTo>
                        <a:pt x="62" y="7"/>
                      </a:lnTo>
                      <a:lnTo>
                        <a:pt x="58" y="4"/>
                      </a:lnTo>
                      <a:lnTo>
                        <a:pt x="54" y="3"/>
                      </a:lnTo>
                      <a:lnTo>
                        <a:pt x="44" y="0"/>
                      </a:lnTo>
                      <a:lnTo>
                        <a:pt x="29"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sp>
          <p:nvSpPr>
            <p:cNvPr id="188" name="Freeform 102"/>
            <p:cNvSpPr/>
            <p:nvPr/>
          </p:nvSpPr>
          <p:spPr bwMode="auto">
            <a:xfrm>
              <a:off x="-1" y="2222713"/>
              <a:ext cx="1227682" cy="924918"/>
            </a:xfrm>
            <a:custGeom>
              <a:avLst/>
              <a:gdLst/>
              <a:ahLst/>
              <a:cxnLst/>
              <a:rect l="l" t="t" r="r" b="b"/>
              <a:pathLst>
                <a:path w="1227682" h="924918">
                  <a:moveTo>
                    <a:pt x="0" y="0"/>
                  </a:moveTo>
                  <a:lnTo>
                    <a:pt x="458912" y="0"/>
                  </a:lnTo>
                  <a:lnTo>
                    <a:pt x="488246" y="17668"/>
                  </a:lnTo>
                  <a:lnTo>
                    <a:pt x="488246" y="0"/>
                  </a:lnTo>
                  <a:lnTo>
                    <a:pt x="764650" y="0"/>
                  </a:lnTo>
                  <a:lnTo>
                    <a:pt x="1227682" y="463033"/>
                  </a:lnTo>
                  <a:lnTo>
                    <a:pt x="764650" y="924918"/>
                  </a:lnTo>
                  <a:lnTo>
                    <a:pt x="488246" y="924918"/>
                  </a:lnTo>
                  <a:lnTo>
                    <a:pt x="488246" y="907294"/>
                  </a:lnTo>
                  <a:lnTo>
                    <a:pt x="458912" y="924918"/>
                  </a:lnTo>
                  <a:lnTo>
                    <a:pt x="0" y="924918"/>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grpSp>
      <p:cxnSp>
        <p:nvCxnSpPr>
          <p:cNvPr id="77" name="직선 연결선 76"/>
          <p:cNvCxnSpPr/>
          <p:nvPr/>
        </p:nvCxnSpPr>
        <p:spPr>
          <a:xfrm flipH="1">
            <a:off x="7917" y="37171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5"/>
          <p:cNvSpPr txBox="1"/>
          <p:nvPr/>
        </p:nvSpPr>
        <p:spPr>
          <a:xfrm>
            <a:off x="3510915" y="5030470"/>
            <a:ext cx="1375410" cy="313055"/>
          </a:xfrm>
          <a:prstGeom prst="rect">
            <a:avLst/>
          </a:prstGeom>
          <a:noFill/>
        </p:spPr>
        <p:txBody>
          <a:bodyPr wrap="square" lIns="67391" tIns="33696" rIns="67391" bIns="33696" rtlCol="0">
            <a:spAutoFit/>
          </a:bodyPr>
          <a:lstStyle/>
          <a:p>
            <a:endParaRPr lang="zh-CN" altLang="en-US" sz="1600" dirty="0">
              <a:latin typeface="Malgun Gothic Semilight" panose="020B0502040204020203" pitchFamily="34" charset="-122"/>
              <a:ea typeface="Malgun Gothic Semilight" panose="020B0502040204020203" pitchFamily="34" charset="-122"/>
            </a:endParaRPr>
          </a:p>
        </p:txBody>
      </p: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cxnSp>
        <p:nvCxnSpPr>
          <p:cNvPr id="24"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65997" y="775198"/>
            <a:ext cx="7148945"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Cách</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khắc</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phục</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những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rủi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ro</a:t>
            </a:r>
            <a:endParaRPr lang="en-US" sz="2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57862" y="1449718"/>
            <a:ext cx="4457447" cy="707886"/>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Chia </a:t>
            </a:r>
            <a:r>
              <a:rPr lang="en-US" sz="2000" dirty="0" err="1" smtClean="0">
                <a:latin typeface="Times New Roman" panose="02020603050405020304" pitchFamily="18" charset="0"/>
                <a:cs typeface="Times New Roman" panose="02020603050405020304" pitchFamily="18" charset="0"/>
              </a:rPr>
              <a:t>thêm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để</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cứu</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934106" y="5303904"/>
            <a:ext cx="3411415" cy="1015663"/>
          </a:xfrm>
          <a:prstGeom prst="rect">
            <a:avLst/>
          </a:prstGeom>
          <a:noFill/>
        </p:spPr>
        <p:txBody>
          <a:bodyPr wrap="square" rtlCol="0">
            <a:spAutoFit/>
          </a:bodyPr>
          <a:lstStyle/>
          <a:p>
            <a:pPr algn="just"/>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hỗ</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lẫn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nhau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để</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giải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quyết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những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vấn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đê</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khó</a:t>
            </a:r>
            <a:r>
              <a:rPr lang="en-US" sz="2000" dirty="0">
                <a:latin typeface="Times New Roman" panose="02020603050405020304" pitchFamily="18" charset="0"/>
                <a:cs typeface="Times New Roman" panose="02020603050405020304" pitchFamily="18" charset="0"/>
              </a:rPr>
              <a:t>.</a:t>
            </a:r>
          </a:p>
        </p:txBody>
      </p:sp>
      <p:sp>
        <p:nvSpPr>
          <p:cNvPr id="6" name="TextBox 5"/>
          <p:cNvSpPr txBox="1"/>
          <p:nvPr/>
        </p:nvSpPr>
        <p:spPr>
          <a:xfrm>
            <a:off x="6096148" y="1514746"/>
            <a:ext cx="3697805" cy="707886"/>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hỗ</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lẫn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nhau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nhiệm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vụ</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518113" y="5424514"/>
            <a:ext cx="3557887" cy="707886"/>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Liên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nguồn</a:t>
            </a:r>
            <a:r>
              <a:rPr lang="en-US" sz="2000" dirty="0" smtClean="0">
                <a:latin typeface="Times New Roman" panose="02020603050405020304" pitchFamily="18" charset="0"/>
                <a:cs typeface="Times New Roman" panose="02020603050405020304" pitchFamily="18" charset="0"/>
              </a:rPr>
              <a:t> web </a:t>
            </a:r>
            <a:r>
              <a:rPr lang="en-US" sz="2000" dirty="0" err="1" smtClean="0">
                <a:latin typeface="Times New Roman" panose="02020603050405020304" pitchFamily="18" charset="0"/>
                <a:cs typeface="Times New Roman" panose="02020603050405020304" pitchFamily="18" charset="0"/>
              </a:rPr>
              <a:t>để</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khắc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phục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rủi</a:t>
            </a:r>
            <a:r>
              <a:rPr lang="en-US" sz="2000" dirty="0" smtClean="0">
                <a:latin typeface="Times New Roman" panose="02020603050405020304" pitchFamily="18" charset="0"/>
                <a:cs typeface="Times New Roman" panose="02020603050405020304" pitchFamily="18" charset="0"/>
              </a:rPr>
              <a:t> ro.</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73745" y="223412"/>
            <a:ext cx="5985164" cy="709461"/>
          </a:xfrm>
          <a:solidFill>
            <a:srgbClr val="F2DCE0"/>
          </a:solidFill>
        </p:spPr>
        <p:txBody>
          <a:bodyPr/>
          <a:lstStyle/>
          <a:p>
            <a:pPr algn="ct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Đánh</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giá</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từng</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thành</a:t>
            </a:r>
            <a:r>
              <a:rPr lang="en-US" sz="40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4000" dirty="0" err="1" smtClean="0">
                <a:solidFill>
                  <a:schemeClr val="accent2">
                    <a:lumMod val="75000"/>
                  </a:schemeClr>
                </a:solidFill>
                <a:latin typeface="Times New Roman" panose="02020603050405020304" pitchFamily="18" charset="0"/>
                <a:cs typeface="Times New Roman" panose="02020603050405020304" pitchFamily="18" charset="0"/>
              </a:rPr>
              <a:t>viên</a:t>
            </a:r>
            <a:endParaRPr lang="en-US" sz="4000" dirty="0">
              <a:solidFill>
                <a:schemeClr val="accent2">
                  <a:lumMod val="75000"/>
                </a:schemeClr>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49828224"/>
              </p:ext>
            </p:extLst>
          </p:nvPr>
        </p:nvGraphicFramePr>
        <p:xfrm>
          <a:off x="2802399" y="1736437"/>
          <a:ext cx="6092219" cy="4391121"/>
        </p:xfrm>
        <a:graphic>
          <a:graphicData uri="http://schemas.openxmlformats.org/drawingml/2006/table">
            <a:tbl>
              <a:tblPr firstRow="1" bandRow="1">
                <a:tableStyleId>{5C22544A-7EE6-4342-B048-85BDC9FD1C3A}</a:tableStyleId>
              </a:tblPr>
              <a:tblGrid>
                <a:gridCol w="3512897">
                  <a:extLst>
                    <a:ext uri="{9D8B030D-6E8A-4147-A177-3AD203B41FA5}">
                      <a16:colId xmlns:a16="http://schemas.microsoft.com/office/drawing/2014/main" val="348213968"/>
                    </a:ext>
                  </a:extLst>
                </a:gridCol>
                <a:gridCol w="2579322">
                  <a:extLst>
                    <a:ext uri="{9D8B030D-6E8A-4147-A177-3AD203B41FA5}">
                      <a16:colId xmlns:a16="http://schemas.microsoft.com/office/drawing/2014/main" val="3072844260"/>
                    </a:ext>
                  </a:extLst>
                </a:gridCol>
              </a:tblGrid>
              <a:tr h="627303">
                <a:tc>
                  <a:txBody>
                    <a:bodyPr/>
                    <a:lstStyle/>
                    <a:p>
                      <a:r>
                        <a:rPr lang="en-US" dirty="0" err="1" smtClean="0">
                          <a:solidFill>
                            <a:schemeClr val="accent2">
                              <a:lumMod val="75000"/>
                            </a:schemeClr>
                          </a:solidFill>
                          <a:latin typeface="Times New Roman" panose="02020603050405020304" pitchFamily="18" charset="0"/>
                          <a:cs typeface="Times New Roman" panose="02020603050405020304" pitchFamily="18" charset="0"/>
                        </a:rPr>
                        <a:t>Họ</a:t>
                      </a:r>
                      <a:r>
                        <a:rPr lang="en-US" baseline="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baseline="0" dirty="0" err="1" smtClean="0">
                          <a:solidFill>
                            <a:schemeClr val="accent2">
                              <a:lumMod val="75000"/>
                            </a:schemeClr>
                          </a:solidFill>
                          <a:latin typeface="Times New Roman" panose="02020603050405020304" pitchFamily="18" charset="0"/>
                          <a:cs typeface="Times New Roman" panose="02020603050405020304" pitchFamily="18" charset="0"/>
                        </a:rPr>
                        <a:t>và</a:t>
                      </a:r>
                      <a:r>
                        <a:rPr lang="en-US" baseline="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baseline="0" dirty="0" err="1" smtClean="0">
                          <a:solidFill>
                            <a:schemeClr val="accent2">
                              <a:lumMod val="75000"/>
                            </a:schemeClr>
                          </a:solidFill>
                          <a:latin typeface="Times New Roman" panose="02020603050405020304" pitchFamily="18" charset="0"/>
                          <a:cs typeface="Times New Roman" panose="02020603050405020304" pitchFamily="18" charset="0"/>
                        </a:rPr>
                        <a:t>tên</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txBody>
                  <a:tcPr/>
                </a:tc>
                <a:tc>
                  <a:txBody>
                    <a:bodyPr/>
                    <a:lstStyle/>
                    <a:p>
                      <a:r>
                        <a:rPr lang="en-US"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dirty="0" err="1" smtClean="0">
                          <a:solidFill>
                            <a:schemeClr val="accent2">
                              <a:lumMod val="75000"/>
                            </a:schemeClr>
                          </a:solidFill>
                          <a:latin typeface="Times New Roman" panose="02020603050405020304" pitchFamily="18" charset="0"/>
                          <a:cs typeface="Times New Roman" panose="02020603050405020304" pitchFamily="18" charset="0"/>
                        </a:rPr>
                        <a:t>đóng</a:t>
                      </a:r>
                      <a:r>
                        <a:rPr lang="en-US" baseline="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baseline="0" dirty="0" err="1" smtClean="0">
                          <a:solidFill>
                            <a:schemeClr val="accent2">
                              <a:lumMod val="75000"/>
                            </a:schemeClr>
                          </a:solidFill>
                          <a:latin typeface="Times New Roman" panose="02020603050405020304" pitchFamily="18" charset="0"/>
                          <a:cs typeface="Times New Roman" panose="02020603050405020304" pitchFamily="18" charset="0"/>
                        </a:rPr>
                        <a:t>góp</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1981856"/>
                  </a:ext>
                </a:extLst>
              </a:tr>
              <a:tr h="627303">
                <a:tc>
                  <a:txBody>
                    <a:bodyPr/>
                    <a:lstStyle/>
                    <a:p>
                      <a:r>
                        <a:rPr lang="en-US" dirty="0" err="1" smtClean="0">
                          <a:latin typeface="Times New Roman" panose="02020603050405020304" pitchFamily="18" charset="0"/>
                          <a:cs typeface="Times New Roman" panose="02020603050405020304" pitchFamily="18" charset="0"/>
                        </a:rPr>
                        <a:t>Nguyễn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Tấn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Cẩm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16,5%</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2438430"/>
                  </a:ext>
                </a:extLst>
              </a:tr>
              <a:tr h="627303">
                <a:tc>
                  <a:txBody>
                    <a:bodyPr/>
                    <a:lstStyle/>
                    <a:p>
                      <a:r>
                        <a:rPr lang="en-US" dirty="0" err="1" smtClean="0">
                          <a:latin typeface="Times New Roman" panose="02020603050405020304" pitchFamily="18" charset="0"/>
                          <a:cs typeface="Times New Roman" panose="02020603050405020304" pitchFamily="18" charset="0"/>
                        </a:rPr>
                        <a:t>Nguyễn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Thị</a:t>
                      </a:r>
                      <a:r>
                        <a:rPr lang="en-US" baseline="0" dirty="0" smtClean="0">
                          <a:latin typeface="Times New Roman" panose="02020603050405020304" pitchFamily="18" charset="0"/>
                          <a:cs typeface="Times New Roman" panose="02020603050405020304" pitchFamily="18" charset="0"/>
                        </a:rPr>
                        <a:t> Kim Loan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16,5%</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99136696"/>
                  </a:ext>
                </a:extLst>
              </a:tr>
              <a:tr h="627303">
                <a:tc>
                  <a:txBody>
                    <a:bodyPr/>
                    <a:lstStyle/>
                    <a:p>
                      <a:r>
                        <a:rPr lang="en-US" dirty="0" smtClean="0">
                          <a:latin typeface="Times New Roman" panose="02020603050405020304" pitchFamily="18" charset="0"/>
                          <a:cs typeface="Times New Roman" panose="02020603050405020304" pitchFamily="18" charset="0"/>
                        </a:rPr>
                        <a:t>Cao</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Châu</a:t>
                      </a:r>
                      <a:r>
                        <a:rPr lang="en-US" baseline="0" dirty="0" smtClean="0">
                          <a:latin typeface="Times New Roman" panose="02020603050405020304" pitchFamily="18" charset="0"/>
                          <a:cs typeface="Times New Roman" panose="02020603050405020304" pitchFamily="18" charset="0"/>
                        </a:rPr>
                        <a:t> Minh</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17%</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4502790"/>
                  </a:ext>
                </a:extLst>
              </a:tr>
              <a:tr h="627303">
                <a:tc>
                  <a:txBody>
                    <a:bodyPr/>
                    <a:lstStyle/>
                    <a:p>
                      <a:r>
                        <a:rPr lang="en-US" dirty="0" err="1" smtClean="0">
                          <a:latin typeface="Times New Roman" panose="02020603050405020304" pitchFamily="18" charset="0"/>
                          <a:cs typeface="Times New Roman" panose="02020603050405020304" pitchFamily="18" charset="0"/>
                        </a:rPr>
                        <a:t>Phạm</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Thị</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Hồng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Ninh</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16,5%</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14825775"/>
                  </a:ext>
                </a:extLst>
              </a:tr>
              <a:tr h="627303">
                <a:tc>
                  <a:txBody>
                    <a:bodyPr/>
                    <a:lstStyle/>
                    <a:p>
                      <a:r>
                        <a:rPr lang="en-US" dirty="0" err="1" smtClean="0">
                          <a:latin typeface="Times New Roman" panose="02020603050405020304" pitchFamily="18" charset="0"/>
                          <a:cs typeface="Times New Roman" panose="02020603050405020304" pitchFamily="18" charset="0"/>
                        </a:rPr>
                        <a:t>Đặng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Văn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Quốc</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Tín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16,5%</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35876998"/>
                  </a:ext>
                </a:extLst>
              </a:tr>
              <a:tr h="627303">
                <a:tc>
                  <a:txBody>
                    <a:bodyPr/>
                    <a:lstStyle/>
                    <a:p>
                      <a:r>
                        <a:rPr lang="en-US" dirty="0" err="1" smtClean="0">
                          <a:latin typeface="Times New Roman" panose="02020603050405020304" pitchFamily="18" charset="0"/>
                          <a:cs typeface="Times New Roman" panose="02020603050405020304" pitchFamily="18" charset="0"/>
                        </a:rPr>
                        <a:t>Bùi</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Thị</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Mỹ</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Tường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17%</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81612"/>
                  </a:ext>
                </a:extLst>
              </a:tr>
            </a:tbl>
          </a:graphicData>
        </a:graphic>
      </p:graphicFrame>
    </p:spTree>
    <p:extLst>
      <p:ext uri="{BB962C8B-B14F-4D97-AF65-F5344CB8AC3E}">
        <p14:creationId xmlns:p14="http://schemas.microsoft.com/office/powerpoint/2010/main" val="1572711203"/>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87506" y="158172"/>
            <a:ext cx="5723255" cy="601553"/>
          </a:xfrm>
          <a:solidFill>
            <a:srgbClr val="E6C6D0"/>
          </a:solidFill>
        </p:spPr>
        <p:txBody>
          <a:bodyPr/>
          <a:lstStyle/>
          <a:p>
            <a:pPr algn="ctr"/>
            <a:r>
              <a:rPr lang="en-US" sz="4000" dirty="0" smtClean="0">
                <a:latin typeface="Times New Roman" panose="02020603050405020304" pitchFamily="18" charset="0"/>
                <a:cs typeface="Times New Roman" panose="02020603050405020304" pitchFamily="18" charset="0"/>
              </a:rPr>
              <a:t>Demo </a:t>
            </a:r>
            <a:r>
              <a:rPr lang="en-US" sz="4000" dirty="0" err="1" smtClean="0">
                <a:latin typeface="Times New Roman" panose="02020603050405020304" pitchFamily="18" charset="0"/>
                <a:cs typeface="Times New Roman" panose="02020603050405020304" pitchFamily="18" charset="0"/>
              </a:rPr>
              <a:t>dự</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án</a:t>
            </a:r>
            <a:endParaRPr lang="en-US" sz="40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1173892" y="990895"/>
            <a:ext cx="9934833" cy="5768251"/>
          </a:xfrm>
          <a:prstGeom prst="rect">
            <a:avLst/>
          </a:prstGeom>
        </p:spPr>
      </p:pic>
    </p:spTree>
    <p:extLst>
      <p:ext uri="{BB962C8B-B14F-4D97-AF65-F5344CB8AC3E}">
        <p14:creationId xmlns:p14="http://schemas.microsoft.com/office/powerpoint/2010/main" val="1140586427"/>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텍스트 개체 틀 80"/>
          <p:cNvSpPr>
            <a:spLocks noGrp="1"/>
          </p:cNvSpPr>
          <p:nvPr>
            <p:ph type="body" sz="quarter" idx="10"/>
          </p:nvPr>
        </p:nvSpPr>
        <p:spPr>
          <a:xfrm>
            <a:off x="2162434" y="2382941"/>
            <a:ext cx="8822724" cy="2718486"/>
          </a:xfrm>
        </p:spPr>
        <p:txBody>
          <a:bodyPr>
            <a:prstTxWarp prst="textWave1">
              <a:avLst/>
            </a:prstTxWarp>
          </a:bodyPr>
          <a:lstStyle/>
          <a:p>
            <a:r>
              <a:rPr lang="en-US" sz="8000" dirty="0" smtClean="0">
                <a:solidFill>
                  <a:schemeClr val="accent2">
                    <a:lumMod val="75000"/>
                  </a:schemeClr>
                </a:solidFill>
                <a:latin typeface="Times New Roman" panose="02020603050405020304" pitchFamily="18" charset="0"/>
                <a:cs typeface="Times New Roman" panose="02020603050405020304" pitchFamily="18" charset="0"/>
              </a:rPr>
              <a:t>Thank You</a:t>
            </a:r>
            <a:endParaRPr lang="zh-CN" altLang="en-US" sz="8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82" name="텍스트 개체 틀 81"/>
          <p:cNvSpPr>
            <a:spLocks noGrp="1"/>
          </p:cNvSpPr>
          <p:nvPr>
            <p:ph type="body" sz="quarter" idx="11"/>
          </p:nvPr>
        </p:nvSpPr>
        <p:spPr>
          <a:xfrm>
            <a:off x="3791744" y="3742184"/>
            <a:ext cx="7742587" cy="358891"/>
          </a:xfrm>
        </p:spPr>
        <p:txBody>
          <a:bodyPr/>
          <a:lstStyle/>
          <a:p>
            <a:r>
              <a:rPr lang="en-US" altLang="ko-KR" smtClean="0"/>
              <a:t> </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 calcmode="lin" valueType="num">
                                      <p:cBhvr additive="base">
                                        <p:cTn id="7"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文本框 26"/>
          <p:cNvSpPr txBox="1"/>
          <p:nvPr/>
        </p:nvSpPr>
        <p:spPr>
          <a:xfrm>
            <a:off x="2440414" y="1531789"/>
            <a:ext cx="5191249" cy="615553"/>
          </a:xfrm>
          <a:prstGeom prst="rect">
            <a:avLst/>
          </a:prstGeom>
          <a:noFill/>
        </p:spPr>
        <p:txBody>
          <a:bodyPr wrap="square" rtlCol="0">
            <a:spAutoFit/>
          </a:bodyPr>
          <a:lstStyle/>
          <a:p>
            <a:pPr algn="ctr">
              <a:lnSpc>
                <a:spcPct val="170000"/>
              </a:lnSpc>
            </a:pPr>
            <a:r>
              <a:rPr lang="en-US" sz="2000" b="1" dirty="0" smtClean="0">
                <a:latin typeface="Times New Roman" pitchFamily="18" charset="0"/>
                <a:cs typeface="Times New Roman" pitchFamily="18" charset="0"/>
              </a:rPr>
              <a:t>BACKGROUND</a:t>
            </a:r>
            <a:endParaRPr lang="en-US" sz="2000" b="1" dirty="0">
              <a:latin typeface="Times New Roman" pitchFamily="18" charset="0"/>
              <a:cs typeface="Times New Roman" pitchFamily="18" charset="0"/>
            </a:endParaRPr>
          </a:p>
        </p:txBody>
      </p:sp>
      <p:sp>
        <p:nvSpPr>
          <p:cNvPr id="2" name="Rectangle 1"/>
          <p:cNvSpPr/>
          <p:nvPr/>
        </p:nvSpPr>
        <p:spPr>
          <a:xfrm>
            <a:off x="2940877" y="841032"/>
            <a:ext cx="4609577" cy="584775"/>
          </a:xfrm>
          <a:prstGeom prst="rect">
            <a:avLst/>
          </a:prstGeom>
        </p:spPr>
        <p:txBody>
          <a:bodyPr wrap="square">
            <a:spAutoFit/>
          </a:bodyPr>
          <a:lstStyle/>
          <a:p>
            <a:pPr algn="ctr"/>
            <a:r>
              <a:rPr lang="en-US" sz="3200" b="1" dirty="0">
                <a:ln w="6600">
                  <a:solidFill>
                    <a:schemeClr val="accent2"/>
                  </a:solidFill>
                  <a:prstDash val="solid"/>
                </a:ln>
                <a:effectLst>
                  <a:outerShdw dist="38100" dir="2700000" algn="tl" rotWithShape="0">
                    <a:schemeClr val="accent2"/>
                  </a:outerShdw>
                </a:effectLst>
                <a:latin typeface="Times New Roman" pitchFamily="18" charset="0"/>
                <a:cs typeface="Times New Roman" pitchFamily="18" charset="0"/>
              </a:rPr>
              <a:t>TỔNG </a:t>
            </a:r>
            <a:r>
              <a:rPr lang="en-US" sz="3200" b="1" dirty="0" smtClean="0">
                <a:ln w="6600">
                  <a:solidFill>
                    <a:schemeClr val="accent2"/>
                  </a:solidFill>
                  <a:prstDash val="solid"/>
                </a:ln>
                <a:effectLst>
                  <a:outerShdw dist="38100" dir="2700000" algn="tl" rotWithShape="0">
                    <a:schemeClr val="accent2"/>
                  </a:outerShdw>
                </a:effectLst>
                <a:latin typeface="Times New Roman" pitchFamily="18" charset="0"/>
                <a:cs typeface="Times New Roman" pitchFamily="18" charset="0"/>
              </a:rPr>
              <a:t>QUÁT </a:t>
            </a:r>
            <a:r>
              <a:rPr lang="en-US" sz="3200" b="1" dirty="0">
                <a:ln w="6600">
                  <a:solidFill>
                    <a:schemeClr val="accent2"/>
                  </a:solidFill>
                  <a:prstDash val="solid"/>
                </a:ln>
                <a:effectLst>
                  <a:outerShdw dist="38100" dir="2700000" algn="tl" rotWithShape="0">
                    <a:schemeClr val="accent2"/>
                  </a:outerShdw>
                </a:effectLst>
                <a:latin typeface="Times New Roman" pitchFamily="18" charset="0"/>
                <a:cs typeface="Times New Roman" pitchFamily="18" charset="0"/>
              </a:rPr>
              <a:t>DỰ ÁN</a:t>
            </a:r>
          </a:p>
        </p:txBody>
      </p:sp>
      <p:sp>
        <p:nvSpPr>
          <p:cNvPr id="3" name="Rectangle 2"/>
          <p:cNvSpPr/>
          <p:nvPr/>
        </p:nvSpPr>
        <p:spPr>
          <a:xfrm>
            <a:off x="1791223" y="2461770"/>
            <a:ext cx="7152361" cy="4154984"/>
          </a:xfrm>
          <a:prstGeom prst="rect">
            <a:avLst/>
          </a:prstGeom>
        </p:spPr>
        <p:txBody>
          <a:bodyPr wrap="square">
            <a:spAutoFit/>
          </a:bodyPr>
          <a:lstStyle/>
          <a:p>
            <a:pPr marL="342900" indent="-342900" algn="just">
              <a:buFont typeface="Wingdings" pitchFamily="2" charset="2"/>
              <a:buChar char="v"/>
            </a:pPr>
            <a:r>
              <a:rPr lang="vi-VN" sz="2400" dirty="0">
                <a:latin typeface="Times New Roman" pitchFamily="18" charset="0"/>
                <a:cs typeface="Times New Roman" pitchFamily="18" charset="0"/>
              </a:rPr>
              <a:t>S</a:t>
            </a:r>
            <a:r>
              <a:rPr lang="vi-VN" sz="2400" dirty="0" smtClean="0">
                <a:latin typeface="Times New Roman" pitchFamily="18" charset="0"/>
                <a:cs typeface="Times New Roman" pitchFamily="18" charset="0"/>
              </a:rPr>
              <a:t>inh </a:t>
            </a:r>
            <a:r>
              <a:rPr lang="vi-VN" sz="2400" dirty="0">
                <a:latin typeface="Times New Roman" pitchFamily="18" charset="0"/>
                <a:cs typeface="Times New Roman" pitchFamily="18" charset="0"/>
              </a:rPr>
              <a:t>viên trường đại học </a:t>
            </a:r>
            <a:r>
              <a:rPr lang="vi-VN" sz="2400" dirty="0" smtClean="0">
                <a:latin typeface="Times New Roman" pitchFamily="18" charset="0"/>
                <a:cs typeface="Times New Roman" pitchFamily="18" charset="0"/>
              </a:rPr>
              <a:t>Kinh tế  </a:t>
            </a:r>
            <a:r>
              <a:rPr lang="vi-VN" sz="2400" dirty="0">
                <a:latin typeface="Times New Roman" pitchFamily="18" charset="0"/>
                <a:cs typeface="Times New Roman" pitchFamily="18" charset="0"/>
              </a:rPr>
              <a:t>hầu hết </a:t>
            </a:r>
            <a:r>
              <a:rPr lang="vi-VN" sz="2400" dirty="0" smtClean="0">
                <a:latin typeface="Times New Roman" pitchFamily="18" charset="0"/>
                <a:cs typeface="Times New Roman" pitchFamily="18" charset="0"/>
              </a:rPr>
              <a:t>đều đi học </a:t>
            </a:r>
            <a:r>
              <a:rPr lang="vi-VN" sz="2400" dirty="0">
                <a:latin typeface="Times New Roman" pitchFamily="18" charset="0"/>
                <a:cs typeface="Times New Roman" pitchFamily="18" charset="0"/>
              </a:rPr>
              <a:t>tập trung vào cùng một thời </a:t>
            </a:r>
            <a:r>
              <a:rPr lang="vi-VN" sz="2400" dirty="0" smtClean="0">
                <a:latin typeface="Times New Roman" pitchFamily="18" charset="0"/>
                <a:cs typeface="Times New Roman" pitchFamily="18" charset="0"/>
              </a:rPr>
              <a:t>gian nên khi các </a:t>
            </a:r>
            <a:r>
              <a:rPr lang="vi-VN" sz="2400" dirty="0">
                <a:latin typeface="Times New Roman" pitchFamily="18" charset="0"/>
                <a:cs typeface="Times New Roman" pitchFamily="18" charset="0"/>
              </a:rPr>
              <a:t>sinh </a:t>
            </a:r>
            <a:r>
              <a:rPr lang="vi-VN" sz="2400" dirty="0" smtClean="0">
                <a:latin typeface="Times New Roman" pitchFamily="18" charset="0"/>
                <a:cs typeface="Times New Roman" pitchFamily="18" charset="0"/>
              </a:rPr>
              <a:t>viên  học tiết 123 </a:t>
            </a:r>
            <a:r>
              <a:rPr lang="vi-VN" sz="2400" dirty="0">
                <a:latin typeface="Times New Roman" pitchFamily="18" charset="0"/>
                <a:cs typeface="Times New Roman" pitchFamily="18" charset="0"/>
              </a:rPr>
              <a:t>lấy xe về phải thanh toán tiền giữ xe và những sinh viên học các tiết tiếp theo đến phải đứng chờ. Việc giữ xe ở trường được thực hiện qua việc ghi số bằng tay, gặp </a:t>
            </a:r>
            <a:r>
              <a:rPr lang="vi-VN" sz="2400" dirty="0" smtClean="0">
                <a:latin typeface="Times New Roman" pitchFamily="18" charset="0"/>
                <a:cs typeface="Times New Roman" pitchFamily="18" charset="0"/>
              </a:rPr>
              <a:t>nhiều </a:t>
            </a:r>
            <a:r>
              <a:rPr lang="vi-VN" sz="2400" dirty="0">
                <a:latin typeface="Times New Roman" pitchFamily="18" charset="0"/>
                <a:cs typeface="Times New Roman" pitchFamily="18" charset="0"/>
              </a:rPr>
              <a:t>bất </a:t>
            </a:r>
            <a:r>
              <a:rPr lang="vi-VN" sz="2400" dirty="0" smtClean="0">
                <a:latin typeface="Times New Roman" pitchFamily="18" charset="0"/>
                <a:cs typeface="Times New Roman" pitchFamily="18" charset="0"/>
              </a:rPr>
              <a:t>cập, </a:t>
            </a:r>
            <a:r>
              <a:rPr lang="vi-VN" sz="2400" dirty="0">
                <a:latin typeface="Times New Roman" pitchFamily="18" charset="0"/>
                <a:cs typeface="Times New Roman" pitchFamily="18" charset="0"/>
              </a:rPr>
              <a:t>gây ra hiện tượng ùn tắc kéo dài tới cổng trường, không chỉ làm ảnh hưởng đến việc đi học của sinh viên mà còn ảnh hưởng đến thời gian của giáo </a:t>
            </a:r>
            <a:r>
              <a:rPr lang="vi-VN" sz="2400" dirty="0" smtClean="0">
                <a:latin typeface="Times New Roman" pitchFamily="18" charset="0"/>
                <a:cs typeface="Times New Roman" pitchFamily="18" charset="0"/>
              </a:rPr>
              <a:t>viên.</a:t>
            </a:r>
          </a:p>
          <a:p>
            <a:pPr lvl="0"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2155365" y="578905"/>
            <a:ext cx="5723255" cy="492443"/>
          </a:xfrm>
          <a:prstGeom prst="rect">
            <a:avLst/>
          </a:prstGeom>
        </p:spPr>
        <p:txBody>
          <a:bodyPr wrap="square">
            <a:spAutoFit/>
          </a:bodyPr>
          <a:lstStyle/>
          <a:p>
            <a:pPr algn="ctr"/>
            <a:r>
              <a:rPr lang="en-US" sz="3200" b="1" dirty="0">
                <a:ln w="6600">
                  <a:solidFill>
                    <a:schemeClr val="accent2"/>
                  </a:solidFill>
                  <a:prstDash val="solid"/>
                </a:ln>
                <a:solidFill>
                  <a:schemeClr val="tx1"/>
                </a:solidFill>
                <a:effectLst>
                  <a:outerShdw dist="38100" dir="2700000" algn="tl" rotWithShape="0">
                    <a:schemeClr val="accent2"/>
                  </a:outerShdw>
                </a:effectLst>
                <a:latin typeface="Times New Roman" pitchFamily="18" charset="0"/>
                <a:cs typeface="Times New Roman" pitchFamily="18" charset="0"/>
              </a:rPr>
              <a:t>TỔNG </a:t>
            </a:r>
            <a:r>
              <a:rPr lang="en-US" sz="3200" b="1" dirty="0" smtClean="0">
                <a:ln w="6600">
                  <a:solidFill>
                    <a:schemeClr val="accent2"/>
                  </a:solidFill>
                  <a:prstDash val="solid"/>
                </a:ln>
                <a:solidFill>
                  <a:schemeClr val="tx1"/>
                </a:solidFill>
                <a:effectLst>
                  <a:outerShdw dist="38100" dir="2700000" algn="tl" rotWithShape="0">
                    <a:schemeClr val="accent2"/>
                  </a:outerShdw>
                </a:effectLst>
                <a:latin typeface="Times New Roman" pitchFamily="18" charset="0"/>
                <a:cs typeface="Times New Roman" pitchFamily="18" charset="0"/>
              </a:rPr>
              <a:t>QUÁT </a:t>
            </a:r>
            <a:r>
              <a:rPr lang="en-US" sz="3200" b="1" dirty="0">
                <a:ln w="6600">
                  <a:solidFill>
                    <a:schemeClr val="accent2"/>
                  </a:solidFill>
                  <a:prstDash val="solid"/>
                </a:ln>
                <a:solidFill>
                  <a:schemeClr val="tx1"/>
                </a:solidFill>
                <a:effectLst>
                  <a:outerShdw dist="38100" dir="2700000" algn="tl" rotWithShape="0">
                    <a:schemeClr val="accent2"/>
                  </a:outerShdw>
                </a:effectLst>
                <a:latin typeface="Times New Roman" pitchFamily="18" charset="0"/>
                <a:cs typeface="Times New Roman" pitchFamily="18" charset="0"/>
              </a:rPr>
              <a:t>DỰ ÁN</a:t>
            </a:r>
          </a:p>
        </p:txBody>
      </p:sp>
      <p:sp>
        <p:nvSpPr>
          <p:cNvPr id="26" name="Title 1">
            <a:extLst>
              <a:ext uri="{FF2B5EF4-FFF2-40B4-BE49-F238E27FC236}">
                <a16:creationId xmlns:a16="http://schemas.microsoft.com/office/drawing/2014/main" id="{E50D8144-D838-4708-972F-4C2EC875CEC5}"/>
              </a:ext>
            </a:extLst>
          </p:cNvPr>
          <p:cNvSpPr txBox="1">
            <a:spLocks/>
          </p:cNvSpPr>
          <p:nvPr/>
        </p:nvSpPr>
        <p:spPr>
          <a:xfrm>
            <a:off x="1552864" y="2151516"/>
            <a:ext cx="7628714" cy="3240889"/>
          </a:xfrm>
          <a:prstGeom prst="rect">
            <a:avLst/>
          </a:prstGeom>
          <a:ln w="76200">
            <a:prstDash val="dashDot"/>
          </a:ln>
        </p:spPr>
        <p:style>
          <a:lnRef idx="2">
            <a:schemeClr val="accent1"/>
          </a:lnRef>
          <a:fillRef idx="1">
            <a:schemeClr val="lt1"/>
          </a:fillRef>
          <a:effectRef idx="0">
            <a:schemeClr val="accent1"/>
          </a:effectRef>
          <a:fontRef idx="minor">
            <a:schemeClr val="dk1"/>
          </a:fontRef>
        </p:style>
        <p:txBody>
          <a:bodyPr>
            <a:no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algn="ctr">
              <a:lnSpc>
                <a:spcPct val="170000"/>
              </a:lnSpc>
            </a:pPr>
            <a:r>
              <a:rPr lang="en-US" dirty="0" smtClean="0"/>
              <a:t>Purpose</a:t>
            </a:r>
            <a:endParaRPr lang="vi-VN" dirty="0" smtClean="0"/>
          </a:p>
          <a:p>
            <a:pPr marL="285750" lvl="0" indent="-285750" algn="just">
              <a:buFont typeface="Wingdings" pitchFamily="2" charset="2"/>
              <a:buChar char="Ø"/>
            </a:pPr>
            <a:r>
              <a:rPr lang="vi-VN" sz="2400" b="0" dirty="0">
                <a:latin typeface="+mj-lt"/>
              </a:rPr>
              <a:t>Đề xuất phương án là xây dựng một website để sinh viên đăng ký và được cấp cho một mã QR để dán vào xe, mỗi lần vào nhà giữ xe sẽ có máy quét xác </a:t>
            </a:r>
            <a:r>
              <a:rPr lang="vi-VN" sz="2400" b="0" dirty="0" smtClean="0">
                <a:latin typeface="+mj-lt"/>
              </a:rPr>
              <a:t>nhận.</a:t>
            </a:r>
            <a:endParaRPr lang="vi-VN" sz="2400" b="0" dirty="0">
              <a:latin typeface="+mj-lt"/>
            </a:endParaRPr>
          </a:p>
          <a:p>
            <a:pPr lvl="0" algn="just"/>
            <a:r>
              <a:rPr lang="vi-VN" sz="2400" b="0" dirty="0">
                <a:latin typeface="+mj-lt"/>
              </a:rPr>
              <a:t> =&gt; tiết kiệm được rất nhiều thời gian và tạo thuận lợi</a:t>
            </a:r>
            <a:r>
              <a:rPr lang="vi-VN" sz="2400" dirty="0">
                <a:latin typeface="+mj-lt"/>
              </a:rPr>
              <a:t>.</a:t>
            </a:r>
            <a:endParaRPr lang="en-US" sz="2400" dirty="0">
              <a:latin typeface="+mj-lt"/>
            </a:endParaRPr>
          </a:p>
          <a:p>
            <a:pPr algn="just"/>
            <a:endParaRPr lang="en-US" dirty="0"/>
          </a:p>
          <a:p>
            <a:pPr algn="ctr">
              <a:lnSpc>
                <a:spcPct val="170000"/>
              </a:lnSpc>
            </a:pPr>
            <a:endParaRPr lang="en-US" dirty="0"/>
          </a:p>
          <a:p>
            <a:pPr algn="just">
              <a:lnSpc>
                <a:spcPct val="170000"/>
              </a:lnSpc>
            </a:pPr>
            <a:r>
              <a:rPr lang="en-US" sz="2000" dirty="0">
                <a:sym typeface="Wingdings" pitchFamily="2" charset="2"/>
              </a:rPr>
              <a:t>	</a:t>
            </a:r>
            <a:endParaRPr lang="en-US" sz="1400" dirty="0"/>
          </a:p>
        </p:txBody>
      </p:sp>
    </p:spTree>
    <p:extLst>
      <p:ext uri="{BB962C8B-B14F-4D97-AF65-F5344CB8AC3E}">
        <p14:creationId xmlns:p14="http://schemas.microsoft.com/office/powerpoint/2010/main" val="3125886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126605-BCDF-48EC-9724-C31257FCE87E}"/>
              </a:ext>
            </a:extLst>
          </p:cNvPr>
          <p:cNvGrpSpPr/>
          <p:nvPr/>
        </p:nvGrpSpPr>
        <p:grpSpPr>
          <a:xfrm>
            <a:off x="1951093" y="3795717"/>
            <a:ext cx="9522748" cy="371649"/>
            <a:chOff x="395536" y="3097535"/>
            <a:chExt cx="6840760" cy="371649"/>
          </a:xfrm>
          <a:solidFill>
            <a:srgbClr val="002060"/>
          </a:solidFill>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2800180" y="2961245"/>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3690E4F-E05F-474E-8056-35D3A0EF61FC}"/>
              </a:ext>
            </a:extLst>
          </p:cNvPr>
          <p:cNvSpPr txBox="1"/>
          <p:nvPr/>
        </p:nvSpPr>
        <p:spPr>
          <a:xfrm>
            <a:off x="288079" y="1567360"/>
            <a:ext cx="1703687" cy="461665"/>
          </a:xfrm>
          <a:prstGeom prst="rect">
            <a:avLst/>
          </a:prstGeom>
          <a:noFill/>
        </p:spPr>
        <p:txBody>
          <a:bodyPr wrap="square" rtlCol="0">
            <a:spAutoFit/>
          </a:bodyPr>
          <a:lstStyle/>
          <a:p>
            <a:pPr algn="ctr"/>
            <a:r>
              <a:rPr lang="en-US" altLang="ko-KR" sz="2400" b="1" dirty="0">
                <a:latin typeface="Arial" panose="020B0604020202020204" pitchFamily="34" charset="0"/>
                <a:cs typeface="Arial" panose="020B0604020202020204" pitchFamily="34" charset="0"/>
              </a:rPr>
              <a:t>Ngày </a:t>
            </a:r>
            <a:r>
              <a:rPr lang="vi-VN" altLang="ko-KR" sz="2400" b="1" dirty="0" smtClean="0">
                <a:latin typeface="Arial" panose="020B0604020202020204" pitchFamily="34" charset="0"/>
                <a:cs typeface="Arial" panose="020B0604020202020204" pitchFamily="34" charset="0"/>
              </a:rPr>
              <a:t>11</a:t>
            </a:r>
            <a:r>
              <a:rPr lang="en-US" altLang="ko-KR" sz="2400" b="1" dirty="0" smtClean="0">
                <a:latin typeface="Arial" panose="020B0604020202020204" pitchFamily="34" charset="0"/>
                <a:cs typeface="Arial" panose="020B0604020202020204" pitchFamily="34" charset="0"/>
              </a:rPr>
              <a:t>/</a:t>
            </a:r>
            <a:r>
              <a:rPr lang="vi-VN" altLang="ko-KR" sz="2400" b="1" dirty="0" smtClean="0">
                <a:latin typeface="Arial" panose="020B0604020202020204" pitchFamily="34" charset="0"/>
                <a:cs typeface="Arial" panose="020B0604020202020204" pitchFamily="34" charset="0"/>
              </a:rPr>
              <a:t>9</a:t>
            </a:r>
            <a:endParaRPr lang="ko-KR" altLang="en-US" sz="24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A003B43-0A77-4506-A39F-900E745CDE79}"/>
              </a:ext>
            </a:extLst>
          </p:cNvPr>
          <p:cNvSpPr txBox="1"/>
          <p:nvPr/>
        </p:nvSpPr>
        <p:spPr>
          <a:xfrm>
            <a:off x="136012" y="2353650"/>
            <a:ext cx="1855755" cy="1200329"/>
          </a:xfrm>
          <a:prstGeom prst="rect">
            <a:avLst/>
          </a:prstGeom>
          <a:noFill/>
        </p:spPr>
        <p:txBody>
          <a:bodyPr wrap="square" rtlCol="0">
            <a:spAutoFit/>
          </a:bodyPr>
          <a:lstStyle/>
          <a:p>
            <a:pPr algn="ctr"/>
            <a:r>
              <a:rPr lang="en-US" altLang="ko-KR" sz="2400" dirty="0">
                <a:latin typeface="Arial" panose="020B0604020202020204" pitchFamily="34" charset="0"/>
                <a:cs typeface="Arial" panose="020B0604020202020204" pitchFamily="34" charset="0"/>
              </a:rPr>
              <a:t>Hoàn thành chức năng </a:t>
            </a:r>
            <a:r>
              <a:rPr lang="en-US" altLang="ko-KR" sz="2400" dirty="0" smtClean="0">
                <a:latin typeface="Arial" panose="020B0604020202020204" pitchFamily="34" charset="0"/>
                <a:cs typeface="Arial" panose="020B0604020202020204" pitchFamily="34" charset="0"/>
              </a:rPr>
              <a:t>login</a:t>
            </a:r>
            <a:r>
              <a:rPr lang="vi-VN" altLang="ko-KR" sz="2400" dirty="0" smtClean="0">
                <a:latin typeface="Arial" panose="020B0604020202020204" pitchFamily="34" charset="0"/>
                <a:cs typeface="Arial" panose="020B0604020202020204" pitchFamily="34" charset="0"/>
              </a:rPr>
              <a:t> user.</a:t>
            </a:r>
            <a:endParaRPr lang="en-US" altLang="ko-KR" sz="2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2A5F404-4E9A-4F8C-A89C-24CB22D93D81}"/>
              </a:ext>
            </a:extLst>
          </p:cNvPr>
          <p:cNvSpPr txBox="1"/>
          <p:nvPr/>
        </p:nvSpPr>
        <p:spPr>
          <a:xfrm>
            <a:off x="4241332" y="2063112"/>
            <a:ext cx="2578646" cy="1569660"/>
          </a:xfrm>
          <a:prstGeom prst="rect">
            <a:avLst/>
          </a:prstGeom>
          <a:noFill/>
        </p:spPr>
        <p:txBody>
          <a:bodyPr wrap="square" rtlCol="0">
            <a:spAutoFit/>
          </a:bodyPr>
          <a:lstStyle/>
          <a:p>
            <a:r>
              <a:rPr lang="vi-VN" altLang="ko-KR" sz="2400" dirty="0">
                <a:latin typeface="Arial" panose="020B0604020202020204" pitchFamily="34" charset="0"/>
                <a:cs typeface="Arial" panose="020B0604020202020204" pitchFamily="34" charset="0"/>
              </a:rPr>
              <a:t>Hoàn thành chức năng </a:t>
            </a:r>
            <a:r>
              <a:rPr lang="vi-VN" altLang="ko-KR" sz="2400" dirty="0" smtClean="0">
                <a:latin typeface="Arial" panose="020B0604020202020204" pitchFamily="34" charset="0"/>
                <a:cs typeface="Arial" panose="020B0604020202020204" pitchFamily="34" charset="0"/>
              </a:rPr>
              <a:t>thanh toán, tra cứu, đăng ký thông tin.</a:t>
            </a:r>
            <a:endParaRPr lang="vi-VN" altLang="ko-KR" sz="2400"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4068235"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6925529" y="2789034"/>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9344510" y="4204675"/>
            <a:ext cx="1764324" cy="461665"/>
          </a:xfrm>
          <a:prstGeom prst="rect">
            <a:avLst/>
          </a:prstGeom>
          <a:noFill/>
        </p:spPr>
        <p:txBody>
          <a:bodyPr wrap="square" rtlCol="0">
            <a:spAutoFit/>
          </a:bodyPr>
          <a:lstStyle/>
          <a:p>
            <a:pPr algn="ctr"/>
            <a:r>
              <a:rPr lang="en-US" altLang="ko-KR" sz="2400" b="1" dirty="0">
                <a:latin typeface="Arial" panose="020B0604020202020204" pitchFamily="34" charset="0"/>
                <a:cs typeface="Arial" panose="020B0604020202020204" pitchFamily="34" charset="0"/>
              </a:rPr>
              <a:t>Ngày </a:t>
            </a:r>
            <a:r>
              <a:rPr lang="vi-VN" altLang="ko-KR" sz="2400" b="1" dirty="0" smtClean="0">
                <a:latin typeface="Arial" panose="020B0604020202020204" pitchFamily="34" charset="0"/>
                <a:cs typeface="Arial" panose="020B0604020202020204" pitchFamily="34" charset="0"/>
              </a:rPr>
              <a:t>9</a:t>
            </a:r>
            <a:r>
              <a:rPr lang="en-US" altLang="ko-KR" sz="2400" b="1" dirty="0" smtClean="0">
                <a:latin typeface="Arial" panose="020B0604020202020204" pitchFamily="34" charset="0"/>
                <a:cs typeface="Arial" panose="020B0604020202020204" pitchFamily="34" charset="0"/>
              </a:rPr>
              <a:t>/</a:t>
            </a:r>
            <a:r>
              <a:rPr lang="vi-VN" altLang="ko-KR" sz="2400" b="1" dirty="0" smtClean="0">
                <a:latin typeface="Arial" panose="020B0604020202020204" pitchFamily="34" charset="0"/>
                <a:cs typeface="Arial" panose="020B0604020202020204" pitchFamily="34" charset="0"/>
              </a:rPr>
              <a:t>11</a:t>
            </a:r>
            <a:r>
              <a:rPr lang="en-US" altLang="ko-KR" sz="2400" b="1" dirty="0" smtClean="0">
                <a:latin typeface="Arial" panose="020B0604020202020204" pitchFamily="34" charset="0"/>
                <a:cs typeface="Arial" panose="020B0604020202020204" pitchFamily="34" charset="0"/>
              </a:rPr>
              <a:t> </a:t>
            </a:r>
            <a:endParaRPr lang="ko-KR" altLang="en-US" sz="24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1810BA3-1CFF-451A-A741-18339519E81B}"/>
              </a:ext>
            </a:extLst>
          </p:cNvPr>
          <p:cNvSpPr txBox="1"/>
          <p:nvPr/>
        </p:nvSpPr>
        <p:spPr>
          <a:xfrm>
            <a:off x="8958900" y="4825689"/>
            <a:ext cx="2765462" cy="1569660"/>
          </a:xfrm>
          <a:prstGeom prst="rect">
            <a:avLst/>
          </a:prstGeom>
          <a:noFill/>
        </p:spPr>
        <p:txBody>
          <a:bodyPr wrap="square" rtlCol="0">
            <a:spAutoFit/>
          </a:bodyPr>
          <a:lstStyle/>
          <a:p>
            <a:r>
              <a:rPr lang="vi-VN" sz="2400" dirty="0" smtClean="0">
                <a:latin typeface="Arial" panose="020B0604020202020204" pitchFamily="34" charset="0"/>
                <a:cs typeface="Arial" panose="020B0604020202020204" pitchFamily="34" charset="0"/>
              </a:rPr>
              <a:t>Test dự án </a:t>
            </a:r>
          </a:p>
          <a:p>
            <a:r>
              <a:rPr lang="en-US" sz="2400" dirty="0" smtClean="0">
                <a:latin typeface="Arial" panose="020B0604020202020204" pitchFamily="34" charset="0"/>
                <a:cs typeface="Arial" panose="020B0604020202020204" pitchFamily="34" charset="0"/>
              </a:rPr>
              <a:t>Hoàn thàn</a:t>
            </a:r>
            <a:r>
              <a:rPr lang="vi-VN" sz="2400" dirty="0" smtClean="0">
                <a:latin typeface="Arial" panose="020B0604020202020204" pitchFamily="34" charset="0"/>
                <a:cs typeface="Arial" panose="020B0604020202020204" pitchFamily="34" charset="0"/>
              </a:rPr>
              <a:t>h </a:t>
            </a:r>
            <a:r>
              <a:rPr lang="en-US" sz="2400" dirty="0" smtClean="0">
                <a:latin typeface="Arial" panose="020B0604020202020204" pitchFamily="34" charset="0"/>
                <a:cs typeface="Arial" panose="020B0604020202020204" pitchFamily="34" charset="0"/>
              </a:rPr>
              <a:t>việc </a:t>
            </a:r>
            <a:r>
              <a:rPr lang="en-US" sz="2400" dirty="0">
                <a:latin typeface="Arial" panose="020B0604020202020204" pitchFamily="34" charset="0"/>
                <a:cs typeface="Arial" panose="020B0604020202020204" pitchFamily="34" charset="0"/>
              </a:rPr>
              <a:t>đưa web lên </a:t>
            </a:r>
            <a:r>
              <a:rPr lang="en-US" sz="2400" dirty="0" smtClean="0">
                <a:latin typeface="Arial" panose="020B0604020202020204" pitchFamily="34" charset="0"/>
                <a:cs typeface="Arial" panose="020B0604020202020204" pitchFamily="34" charset="0"/>
              </a:rPr>
              <a:t>host</a:t>
            </a:r>
            <a:r>
              <a:rPr lang="vi-V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lgn="just"/>
            <a:endParaRPr lang="en-US" altLang="ko-KR"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00C9389-373B-478A-B74E-700AE7A0A2AC}"/>
              </a:ext>
            </a:extLst>
          </p:cNvPr>
          <p:cNvSpPr txBox="1"/>
          <p:nvPr/>
        </p:nvSpPr>
        <p:spPr>
          <a:xfrm>
            <a:off x="8197457" y="1590528"/>
            <a:ext cx="2029215" cy="461665"/>
          </a:xfrm>
          <a:prstGeom prst="rect">
            <a:avLst/>
          </a:prstGeom>
          <a:noFill/>
        </p:spPr>
        <p:txBody>
          <a:bodyPr wrap="square" rtlCol="0">
            <a:spAutoFit/>
          </a:bodyPr>
          <a:lstStyle/>
          <a:p>
            <a:pPr algn="ctr"/>
            <a:r>
              <a:rPr lang="en-US" altLang="ko-KR" sz="2400" b="1" dirty="0" smtClean="0">
                <a:latin typeface="Arial" panose="020B0604020202020204" pitchFamily="34" charset="0"/>
                <a:cs typeface="Arial" panose="020B0604020202020204" pitchFamily="34" charset="0"/>
              </a:rPr>
              <a:t>Ngày</a:t>
            </a:r>
            <a:r>
              <a:rPr lang="vi-VN" altLang="ko-KR" sz="2400" b="1" dirty="0" smtClean="0">
                <a:latin typeface="Arial" panose="020B0604020202020204" pitchFamily="34" charset="0"/>
                <a:cs typeface="Arial" panose="020B0604020202020204" pitchFamily="34" charset="0"/>
              </a:rPr>
              <a:t> </a:t>
            </a:r>
            <a:r>
              <a:rPr lang="en-US" altLang="ko-KR" sz="2400" b="1" dirty="0" smtClean="0">
                <a:latin typeface="Arial" panose="020B0604020202020204" pitchFamily="34" charset="0"/>
                <a:cs typeface="Arial" panose="020B0604020202020204" pitchFamily="34" charset="0"/>
              </a:rPr>
              <a:t>03/11 </a:t>
            </a:r>
            <a:endParaRPr lang="ko-KR" altLang="en-US" sz="24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672232D-0719-4C5B-B7A8-907E0395921F}"/>
              </a:ext>
            </a:extLst>
          </p:cNvPr>
          <p:cNvSpPr txBox="1"/>
          <p:nvPr/>
        </p:nvSpPr>
        <p:spPr>
          <a:xfrm>
            <a:off x="8197457" y="2432443"/>
            <a:ext cx="2540196" cy="830997"/>
          </a:xfrm>
          <a:prstGeom prst="rect">
            <a:avLst/>
          </a:prstGeom>
          <a:noFill/>
        </p:spPr>
        <p:txBody>
          <a:bodyPr wrap="square" rtlCol="0">
            <a:spAutoFit/>
          </a:bodyPr>
          <a:lstStyle/>
          <a:p>
            <a:pPr algn="ctr"/>
            <a:r>
              <a:rPr lang="vi-VN" altLang="ko-KR" sz="2400" dirty="0" smtClean="0">
                <a:latin typeface="Arial" panose="020B0604020202020204" pitchFamily="34" charset="0"/>
                <a:cs typeface="Arial" panose="020B0604020202020204" pitchFamily="34" charset="0"/>
              </a:rPr>
              <a:t>Thiết kế google from và mã QR.</a:t>
            </a:r>
            <a:endParaRPr lang="en-US" altLang="ko-KR" sz="24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5451232" y="4218209"/>
            <a:ext cx="1813864" cy="461665"/>
          </a:xfrm>
          <a:prstGeom prst="rect">
            <a:avLst/>
          </a:prstGeom>
          <a:noFill/>
        </p:spPr>
        <p:txBody>
          <a:bodyPr wrap="square" rtlCol="0">
            <a:spAutoFit/>
          </a:bodyPr>
          <a:lstStyle/>
          <a:p>
            <a:pPr algn="ctr"/>
            <a:r>
              <a:rPr lang="en-US" altLang="ko-KR" sz="2400" b="1" dirty="0">
                <a:latin typeface="Arial" panose="020B0604020202020204" pitchFamily="34" charset="0"/>
                <a:cs typeface="Arial" panose="020B0604020202020204" pitchFamily="34" charset="0"/>
              </a:rPr>
              <a:t>Ngày </a:t>
            </a:r>
            <a:r>
              <a:rPr lang="vi-VN" altLang="ko-KR" sz="2400" b="1" dirty="0" smtClean="0">
                <a:latin typeface="Arial" panose="020B0604020202020204" pitchFamily="34" charset="0"/>
                <a:cs typeface="Arial" panose="020B0604020202020204" pitchFamily="34" charset="0"/>
              </a:rPr>
              <a:t>26</a:t>
            </a:r>
            <a:r>
              <a:rPr lang="en-US" altLang="ko-KR" sz="2400" b="1" dirty="0" smtClean="0">
                <a:latin typeface="Arial" panose="020B0604020202020204" pitchFamily="34" charset="0"/>
                <a:cs typeface="Arial" panose="020B0604020202020204" pitchFamily="34" charset="0"/>
              </a:rPr>
              <a:t>/</a:t>
            </a:r>
            <a:r>
              <a:rPr lang="vi-VN" altLang="ko-KR" sz="2400" b="1" dirty="0" smtClean="0">
                <a:latin typeface="Arial" panose="020B0604020202020204" pitchFamily="34" charset="0"/>
                <a:cs typeface="Arial" panose="020B0604020202020204" pitchFamily="34" charset="0"/>
              </a:rPr>
              <a:t>10</a:t>
            </a:r>
            <a:endParaRPr lang="ko-KR" altLang="en-US" sz="2400" b="1"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27B017D-837D-46F6-981F-498666561CD9}"/>
              </a:ext>
            </a:extLst>
          </p:cNvPr>
          <p:cNvSpPr txBox="1"/>
          <p:nvPr/>
        </p:nvSpPr>
        <p:spPr>
          <a:xfrm>
            <a:off x="5530655" y="4885746"/>
            <a:ext cx="1893244" cy="138499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Hoàn thành chức năng  quản </a:t>
            </a:r>
            <a:r>
              <a:rPr lang="en-US" sz="2400" dirty="0" smtClean="0">
                <a:latin typeface="Arial" panose="020B0604020202020204" pitchFamily="34" charset="0"/>
                <a:cs typeface="Arial" panose="020B0604020202020204" pitchFamily="34" charset="0"/>
              </a:rPr>
              <a:t>lí</a:t>
            </a:r>
            <a:r>
              <a:rPr lang="vi-V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r>
              <a:rPr lang="en-US" altLang="ko-KR" sz="1200"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7504406"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4255850"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latin typeface="Arial" panose="020B0604020202020204" pitchFamily="34" charset="0"/>
              <a:cs typeface="Arial" panose="020B0604020202020204" pitchFamily="34" charset="0"/>
            </a:endParaRPr>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3032980" y="308863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latin typeface="Arial" panose="020B0604020202020204" pitchFamily="34" charset="0"/>
              <a:cs typeface="Arial" panose="020B0604020202020204" pitchFamily="34" charset="0"/>
            </a:endParaRPr>
          </a:p>
        </p:txBody>
      </p:sp>
      <p:sp>
        <p:nvSpPr>
          <p:cNvPr id="42" name="Freeform 18">
            <a:extLst>
              <a:ext uri="{FF2B5EF4-FFF2-40B4-BE49-F238E27FC236}">
                <a16:creationId xmlns:a16="http://schemas.microsoft.com/office/drawing/2014/main" id="{A38106C1-1E24-4AC3-BE3F-E7AAD1297BDE}"/>
              </a:ext>
            </a:extLst>
          </p:cNvPr>
          <p:cNvSpPr/>
          <p:nvPr/>
        </p:nvSpPr>
        <p:spPr>
          <a:xfrm>
            <a:off x="7657049" y="4521187"/>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latin typeface="Arial" panose="020B0604020202020204" pitchFamily="34" charset="0"/>
              <a:cs typeface="Arial" panose="020B0604020202020204" pitchFamily="34" charset="0"/>
            </a:endParaRPr>
          </a:p>
        </p:txBody>
      </p:sp>
      <p:sp>
        <p:nvSpPr>
          <p:cNvPr id="43" name="Rectangle 36">
            <a:extLst>
              <a:ext uri="{FF2B5EF4-FFF2-40B4-BE49-F238E27FC236}">
                <a16:creationId xmlns:a16="http://schemas.microsoft.com/office/drawing/2014/main" id="{14E557A0-9E20-4BC3-8545-3C5FF4AA78B5}"/>
              </a:ext>
            </a:extLst>
          </p:cNvPr>
          <p:cNvSpPr/>
          <p:nvPr/>
        </p:nvSpPr>
        <p:spPr>
          <a:xfrm>
            <a:off x="7057184"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300C9389-373B-478A-B74E-700AE7A0A2AC}"/>
              </a:ext>
            </a:extLst>
          </p:cNvPr>
          <p:cNvSpPr txBox="1"/>
          <p:nvPr/>
        </p:nvSpPr>
        <p:spPr>
          <a:xfrm>
            <a:off x="4631496" y="1494876"/>
            <a:ext cx="1953449" cy="461665"/>
          </a:xfrm>
          <a:prstGeom prst="rect">
            <a:avLst/>
          </a:prstGeom>
          <a:noFill/>
        </p:spPr>
        <p:txBody>
          <a:bodyPr wrap="square" rtlCol="0">
            <a:spAutoFit/>
          </a:bodyPr>
          <a:lstStyle/>
          <a:p>
            <a:pPr algn="ctr"/>
            <a:r>
              <a:rPr lang="en-US" altLang="ko-KR" sz="2400" b="1" dirty="0">
                <a:latin typeface="Arial" panose="020B0604020202020204" pitchFamily="34" charset="0"/>
                <a:cs typeface="Arial" panose="020B0604020202020204" pitchFamily="34" charset="0"/>
              </a:rPr>
              <a:t>Ngày </a:t>
            </a:r>
            <a:r>
              <a:rPr lang="vi-VN" altLang="ko-KR" sz="2400" b="1" dirty="0">
                <a:latin typeface="Arial" panose="020B0604020202020204" pitchFamily="34" charset="0"/>
                <a:cs typeface="Arial" panose="020B0604020202020204" pitchFamily="34" charset="0"/>
              </a:rPr>
              <a:t>11</a:t>
            </a:r>
            <a:r>
              <a:rPr lang="en-US" altLang="ko-KR" sz="2400" b="1" dirty="0" smtClean="0">
                <a:latin typeface="Arial" panose="020B0604020202020204" pitchFamily="34" charset="0"/>
                <a:cs typeface="Arial" panose="020B0604020202020204" pitchFamily="34" charset="0"/>
              </a:rPr>
              <a:t>/</a:t>
            </a:r>
            <a:r>
              <a:rPr lang="vi-VN" altLang="ko-KR" sz="2400" b="1" dirty="0" smtClean="0">
                <a:latin typeface="Arial" panose="020B0604020202020204" pitchFamily="34" charset="0"/>
                <a:cs typeface="Arial" panose="020B0604020202020204" pitchFamily="34" charset="0"/>
              </a:rPr>
              <a:t>10</a:t>
            </a:r>
            <a:r>
              <a:rPr lang="en-US" altLang="ko-KR" sz="2400" b="1" dirty="0" smtClean="0">
                <a:latin typeface="Arial" panose="020B0604020202020204" pitchFamily="34" charset="0"/>
                <a:cs typeface="Arial" panose="020B0604020202020204" pitchFamily="34" charset="0"/>
              </a:rPr>
              <a:t> </a:t>
            </a:r>
            <a:endParaRPr lang="ko-KR" altLang="en-US" sz="2400" b="1" dirty="0">
              <a:latin typeface="Arial" panose="020B0604020202020204" pitchFamily="34" charset="0"/>
              <a:cs typeface="Arial" panose="020B0604020202020204" pitchFamily="34" charset="0"/>
            </a:endParaRPr>
          </a:p>
        </p:txBody>
      </p:sp>
      <p:sp>
        <p:nvSpPr>
          <p:cNvPr id="38" name="Rectangle 3">
            <a:extLst>
              <a:ext uri="{FF2B5EF4-FFF2-40B4-BE49-F238E27FC236}">
                <a16:creationId xmlns:a16="http://schemas.microsoft.com/office/drawing/2014/main" id="{A986BA66-5F1C-4613-8A98-78837CA2D37C}"/>
              </a:ext>
            </a:extLst>
          </p:cNvPr>
          <p:cNvSpPr/>
          <p:nvPr/>
        </p:nvSpPr>
        <p:spPr>
          <a:xfrm rot="10800000">
            <a:off x="75480" y="3795716"/>
            <a:ext cx="1875612" cy="262866"/>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A3690E4F-E05F-474E-8056-35D3A0EF61FC}"/>
              </a:ext>
            </a:extLst>
          </p:cNvPr>
          <p:cNvSpPr txBox="1"/>
          <p:nvPr/>
        </p:nvSpPr>
        <p:spPr>
          <a:xfrm>
            <a:off x="1928765" y="4298050"/>
            <a:ext cx="1648441" cy="461665"/>
          </a:xfrm>
          <a:prstGeom prst="rect">
            <a:avLst/>
          </a:prstGeom>
          <a:noFill/>
        </p:spPr>
        <p:txBody>
          <a:bodyPr wrap="square" rtlCol="0">
            <a:spAutoFit/>
          </a:bodyPr>
          <a:lstStyle/>
          <a:p>
            <a:pPr algn="ctr"/>
            <a:r>
              <a:rPr lang="en-US" altLang="ko-KR" sz="2400" b="1" dirty="0">
                <a:latin typeface="Arial" panose="020B0604020202020204" pitchFamily="34" charset="0"/>
                <a:cs typeface="Arial" panose="020B0604020202020204" pitchFamily="34" charset="0"/>
              </a:rPr>
              <a:t>Ngày </a:t>
            </a:r>
            <a:r>
              <a:rPr lang="vi-VN" altLang="ko-KR" sz="2400" b="1" dirty="0">
                <a:latin typeface="Arial" panose="020B0604020202020204" pitchFamily="34" charset="0"/>
                <a:cs typeface="Arial" panose="020B0604020202020204" pitchFamily="34" charset="0"/>
              </a:rPr>
              <a:t>26</a:t>
            </a:r>
            <a:r>
              <a:rPr lang="en-US" altLang="ko-KR" sz="2400" b="1" dirty="0" smtClean="0">
                <a:latin typeface="Arial" panose="020B0604020202020204" pitchFamily="34" charset="0"/>
                <a:cs typeface="Arial" panose="020B0604020202020204" pitchFamily="34" charset="0"/>
              </a:rPr>
              <a:t>/</a:t>
            </a:r>
            <a:r>
              <a:rPr lang="vi-VN" altLang="ko-KR" sz="2400" b="1" dirty="0" smtClean="0">
                <a:latin typeface="Arial" panose="020B0604020202020204" pitchFamily="34" charset="0"/>
                <a:cs typeface="Arial" panose="020B0604020202020204" pitchFamily="34" charset="0"/>
              </a:rPr>
              <a:t>9</a:t>
            </a:r>
            <a:endParaRPr lang="ko-KR" altLang="en-US" sz="2400" b="1"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EA003B43-0A77-4506-A39F-900E745CDE79}"/>
              </a:ext>
            </a:extLst>
          </p:cNvPr>
          <p:cNvSpPr txBox="1"/>
          <p:nvPr/>
        </p:nvSpPr>
        <p:spPr>
          <a:xfrm>
            <a:off x="1610436" y="4853506"/>
            <a:ext cx="2115403" cy="1200329"/>
          </a:xfrm>
          <a:prstGeom prst="rect">
            <a:avLst/>
          </a:prstGeom>
          <a:noFill/>
        </p:spPr>
        <p:txBody>
          <a:bodyPr wrap="square" rtlCol="0">
            <a:spAutoFit/>
          </a:bodyPr>
          <a:lstStyle/>
          <a:p>
            <a:pPr algn="ctr"/>
            <a:r>
              <a:rPr lang="en-US" altLang="ko-KR" sz="2400" dirty="0">
                <a:latin typeface="Arial" panose="020B0604020202020204" pitchFamily="34" charset="0"/>
                <a:cs typeface="Arial" panose="020B0604020202020204" pitchFamily="34" charset="0"/>
              </a:rPr>
              <a:t>Hoàn thành chức năng </a:t>
            </a:r>
            <a:r>
              <a:rPr lang="vi-VN" altLang="ko-KR" sz="2400" dirty="0" smtClean="0">
                <a:latin typeface="Arial" panose="020B0604020202020204" pitchFamily="34" charset="0"/>
                <a:cs typeface="Arial" panose="020B0604020202020204" pitchFamily="34" charset="0"/>
              </a:rPr>
              <a:t>login admin</a:t>
            </a:r>
            <a:endParaRPr lang="en-US" altLang="ko-KR" sz="2400" dirty="0">
              <a:latin typeface="Arial" panose="020B0604020202020204" pitchFamily="34" charset="0"/>
              <a:cs typeface="Arial" panose="020B0604020202020204" pitchFamily="34" charset="0"/>
            </a:endParaRPr>
          </a:p>
        </p:txBody>
      </p:sp>
      <p:grpSp>
        <p:nvGrpSpPr>
          <p:cNvPr id="51" name="Google Shape;490;p39"/>
          <p:cNvGrpSpPr/>
          <p:nvPr/>
        </p:nvGrpSpPr>
        <p:grpSpPr>
          <a:xfrm>
            <a:off x="705538" y="4451304"/>
            <a:ext cx="358351" cy="381822"/>
            <a:chOff x="5970800" y="1619250"/>
            <a:chExt cx="428650" cy="456725"/>
          </a:xfrm>
          <a:solidFill>
            <a:srgbClr val="FFC000"/>
          </a:solidFill>
        </p:grpSpPr>
        <p:sp>
          <p:nvSpPr>
            <p:cNvPr id="52" name="Google Shape;491;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grpFill/>
            <a:ln>
              <a:solidFill>
                <a:srgbClr val="FFC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3" name="Google Shape;492;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grpFill/>
            <a:ln>
              <a:solidFill>
                <a:srgbClr val="FFC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4" name="Google Shape;493;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grpFill/>
            <a:ln>
              <a:solidFill>
                <a:srgbClr val="FFC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5" name="Google Shape;494;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grpFill/>
            <a:ln>
              <a:solidFill>
                <a:srgbClr val="FFC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6" name="Google Shape;495;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grpFill/>
            <a:ln>
              <a:solidFill>
                <a:srgbClr val="FFC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57" name="Oval 56">
            <a:extLst>
              <a:ext uri="{FF2B5EF4-FFF2-40B4-BE49-F238E27FC236}">
                <a16:creationId xmlns:a16="http://schemas.microsoft.com/office/drawing/2014/main" id="{2288ADC4-4379-4ED1-915A-5747C7B07EB9}"/>
              </a:ext>
            </a:extLst>
          </p:cNvPr>
          <p:cNvSpPr>
            <a:spLocks noChangeAspect="1"/>
          </p:cNvSpPr>
          <p:nvPr/>
        </p:nvSpPr>
        <p:spPr>
          <a:xfrm>
            <a:off x="511127" y="4306120"/>
            <a:ext cx="731520" cy="7315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DC79DD6-002A-4FB2-935B-D2256F4D73F5}"/>
              </a:ext>
            </a:extLst>
          </p:cNvPr>
          <p:cNvSpPr/>
          <p:nvPr/>
        </p:nvSpPr>
        <p:spPr>
          <a:xfrm>
            <a:off x="1417058" y="237764"/>
            <a:ext cx="9331977" cy="707886"/>
          </a:xfrm>
          <a:prstGeom prst="rect">
            <a:avLst/>
          </a:prstGeom>
          <a:noFill/>
        </p:spPr>
        <p:txBody>
          <a:bodyPr wrap="none" lIns="91440" tIns="45720" rIns="91440" bIns="45720">
            <a:spAutoFit/>
          </a:bodyPr>
          <a:lstStyle/>
          <a:p>
            <a:pPr algn="ctr"/>
            <a:r>
              <a:rPr lang="en-US" sz="4000" b="1" cap="none" spc="0" dirty="0">
                <a:ln w="6600">
                  <a:solidFill>
                    <a:schemeClr val="accent2"/>
                  </a:solidFill>
                  <a:prstDash val="solid"/>
                </a:ln>
                <a:latin typeface="Arial" panose="020B0604020202020204" pitchFamily="34" charset="0"/>
                <a:cs typeface="Arial" panose="020B0604020202020204" pitchFamily="34" charset="0"/>
              </a:rPr>
              <a:t>Trình bày sản phẩm theo các militone</a:t>
            </a:r>
            <a:endParaRPr lang="en-US" sz="4000" b="1" cap="none" spc="0" dirty="0">
              <a:ln w="6600">
                <a:solidFill>
                  <a:schemeClr val="accent2"/>
                </a:solidFill>
                <a:prstDash val="solid"/>
              </a:ln>
            </a:endParaRPr>
          </a:p>
        </p:txBody>
      </p:sp>
    </p:spTree>
    <p:extLst>
      <p:ext uri="{BB962C8B-B14F-4D97-AF65-F5344CB8AC3E}">
        <p14:creationId xmlns:p14="http://schemas.microsoft.com/office/powerpoint/2010/main" val="2429127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직선 연결선 76"/>
          <p:cNvCxnSpPr/>
          <p:nvPr/>
        </p:nvCxnSpPr>
        <p:spPr>
          <a:xfrm flipH="1">
            <a:off x="87683" y="307975"/>
            <a:ext cx="12104317" cy="1"/>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2" name="Flowchart: Alternate Process 24"/>
          <p:cNvSpPr/>
          <p:nvPr/>
        </p:nvSpPr>
        <p:spPr>
          <a:xfrm rot="16200000">
            <a:off x="3083386" y="2649965"/>
            <a:ext cx="4138576" cy="1784692"/>
          </a:xfrm>
          <a:prstGeom prst="roundRect">
            <a:avLst>
              <a:gd name="adj" fmla="val 6205"/>
            </a:avLst>
          </a:prstGeom>
          <a:solidFill>
            <a:srgbClr val="6C4C8B"/>
          </a:solidFill>
          <a:ln w="25400" cap="flat" cmpd="sng" algn="ctr">
            <a:noFill/>
            <a:prstDash val="solid"/>
          </a:ln>
          <a:effectLst/>
        </p:spPr>
        <p:txBody>
          <a:bodyPr lIns="68460" tIns="34230" rIns="68460" bIns="34230" rtlCol="0" anchor="ctr"/>
          <a:lstStyle/>
          <a:p>
            <a:pPr algn="ctr" defTabSz="1013460">
              <a:defRPr/>
            </a:pPr>
            <a:endParaRPr lang="en-US" sz="1400" kern="0" dirty="0">
              <a:solidFill>
                <a:srgbClr val="FFFFFF"/>
              </a:solidFill>
              <a:latin typeface="Arial" panose="020B0604020202020204"/>
            </a:endParaRPr>
          </a:p>
        </p:txBody>
      </p:sp>
      <p:sp>
        <p:nvSpPr>
          <p:cNvPr id="3" name="Flowchart: Alternate Process 24"/>
          <p:cNvSpPr/>
          <p:nvPr/>
        </p:nvSpPr>
        <p:spPr>
          <a:xfrm rot="16200000">
            <a:off x="4989375" y="2713145"/>
            <a:ext cx="4140187" cy="1821623"/>
          </a:xfrm>
          <a:prstGeom prst="roundRect">
            <a:avLst>
              <a:gd name="adj" fmla="val 6205"/>
            </a:avLst>
          </a:prstGeom>
          <a:solidFill>
            <a:srgbClr val="BDA8D1"/>
          </a:solidFill>
          <a:ln w="25400" cap="flat" cmpd="sng" algn="ctr">
            <a:noFill/>
            <a:prstDash val="solid"/>
          </a:ln>
          <a:effectLst/>
        </p:spPr>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sp>
        <p:nvSpPr>
          <p:cNvPr id="4" name="Flowchart: Alternate Process 24"/>
          <p:cNvSpPr/>
          <p:nvPr/>
        </p:nvSpPr>
        <p:spPr>
          <a:xfrm rot="16200000">
            <a:off x="1154577" y="2694426"/>
            <a:ext cx="4127423" cy="1854706"/>
          </a:xfrm>
          <a:prstGeom prst="roundRect">
            <a:avLst>
              <a:gd name="adj" fmla="val 6205"/>
            </a:avLst>
          </a:prstGeom>
          <a:solidFill>
            <a:srgbClr val="F4879C"/>
          </a:solidFill>
          <a:ln w="25400" cap="flat" cmpd="sng" algn="ctr">
            <a:noFill/>
            <a:prstDash val="solid"/>
          </a:ln>
          <a:effectLst/>
        </p:spPr>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sp>
        <p:nvSpPr>
          <p:cNvPr id="5" name="Flowchart: Alternate Process 24"/>
          <p:cNvSpPr/>
          <p:nvPr/>
        </p:nvSpPr>
        <p:spPr>
          <a:xfrm rot="16200000">
            <a:off x="-812215" y="2694285"/>
            <a:ext cx="4138578" cy="1843841"/>
          </a:xfrm>
          <a:prstGeom prst="roundRect">
            <a:avLst>
              <a:gd name="adj" fmla="val 6205"/>
            </a:avLst>
          </a:prstGeom>
          <a:solidFill>
            <a:srgbClr val="B81A4D"/>
          </a:solidFill>
          <a:ln w="25400" cap="flat" cmpd="sng" algn="ctr">
            <a:noFill/>
            <a:prstDash val="solid"/>
          </a:ln>
          <a:effectLst/>
        </p:spPr>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grpSp>
        <p:nvGrpSpPr>
          <p:cNvPr id="6" name="Group 134"/>
          <p:cNvGrpSpPr>
            <a:grpSpLocks noChangeAspect="1"/>
          </p:cNvGrpSpPr>
          <p:nvPr/>
        </p:nvGrpSpPr>
        <p:grpSpPr>
          <a:xfrm>
            <a:off x="610552" y="5694050"/>
            <a:ext cx="1148715" cy="1157059"/>
            <a:chOff x="3287425" y="1417883"/>
            <a:chExt cx="648499" cy="649042"/>
          </a:xfrm>
        </p:grpSpPr>
        <p:sp>
          <p:nvSpPr>
            <p:cNvPr id="7" name="Oval 88"/>
            <p:cNvSpPr>
              <a:spLocks noChangeAspect="1"/>
            </p:cNvSpPr>
            <p:nvPr/>
          </p:nvSpPr>
          <p:spPr>
            <a:xfrm>
              <a:off x="3287425" y="141788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8" name="Oval 94"/>
            <p:cNvSpPr>
              <a:spLocks noChangeAspect="1"/>
            </p:cNvSpPr>
            <p:nvPr/>
          </p:nvSpPr>
          <p:spPr>
            <a:xfrm>
              <a:off x="3362252" y="1492773"/>
              <a:ext cx="498845" cy="499263"/>
            </a:xfrm>
            <a:prstGeom prst="ellipse">
              <a:avLst/>
            </a:prstGeom>
            <a:solidFill>
              <a:srgbClr val="E6C6D0"/>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01</a:t>
              </a:r>
            </a:p>
          </p:txBody>
        </p:sp>
      </p:grpSp>
      <p:grpSp>
        <p:nvGrpSpPr>
          <p:cNvPr id="9" name="Group 129"/>
          <p:cNvGrpSpPr>
            <a:grpSpLocks noChangeAspect="1"/>
          </p:cNvGrpSpPr>
          <p:nvPr/>
        </p:nvGrpSpPr>
        <p:grpSpPr>
          <a:xfrm>
            <a:off x="2647597" y="5718903"/>
            <a:ext cx="1092957" cy="1139097"/>
            <a:chOff x="2779491" y="2517212"/>
            <a:chExt cx="648499" cy="649042"/>
          </a:xfrm>
        </p:grpSpPr>
        <p:sp>
          <p:nvSpPr>
            <p:cNvPr id="10" name="Oval 96"/>
            <p:cNvSpPr>
              <a:spLocks noChangeAspect="1"/>
            </p:cNvSpPr>
            <p:nvPr/>
          </p:nvSpPr>
          <p:spPr>
            <a:xfrm>
              <a:off x="2779491" y="2517212"/>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11" name="Oval 110"/>
            <p:cNvSpPr>
              <a:spLocks noChangeAspect="1"/>
            </p:cNvSpPr>
            <p:nvPr/>
          </p:nvSpPr>
          <p:spPr>
            <a:xfrm>
              <a:off x="2854318" y="2592102"/>
              <a:ext cx="498845" cy="499263"/>
            </a:xfrm>
            <a:prstGeom prst="ellipse">
              <a:avLst/>
            </a:prstGeom>
            <a:solidFill>
              <a:srgbClr val="F2DCE0"/>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02</a:t>
              </a:r>
            </a:p>
          </p:txBody>
        </p:sp>
      </p:grpSp>
      <p:grpSp>
        <p:nvGrpSpPr>
          <p:cNvPr id="12" name="Group 130"/>
          <p:cNvGrpSpPr>
            <a:grpSpLocks noChangeAspect="1"/>
          </p:cNvGrpSpPr>
          <p:nvPr/>
        </p:nvGrpSpPr>
        <p:grpSpPr>
          <a:xfrm>
            <a:off x="4522463" y="5814799"/>
            <a:ext cx="1165448" cy="1161582"/>
            <a:chOff x="3287425" y="3613920"/>
            <a:chExt cx="648499" cy="649042"/>
          </a:xfrm>
        </p:grpSpPr>
        <p:sp>
          <p:nvSpPr>
            <p:cNvPr id="13" name="Oval 127"/>
            <p:cNvSpPr>
              <a:spLocks noChangeAspect="1"/>
            </p:cNvSpPr>
            <p:nvPr/>
          </p:nvSpPr>
          <p:spPr>
            <a:xfrm>
              <a:off x="3287425" y="3613920"/>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14" name="Oval 128"/>
            <p:cNvSpPr>
              <a:spLocks noChangeAspect="1"/>
            </p:cNvSpPr>
            <p:nvPr/>
          </p:nvSpPr>
          <p:spPr>
            <a:xfrm>
              <a:off x="3362252" y="3688810"/>
              <a:ext cx="498845" cy="499263"/>
            </a:xfrm>
            <a:prstGeom prst="ellipse">
              <a:avLst/>
            </a:prstGeom>
            <a:solidFill>
              <a:srgbClr val="D7D0DD"/>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03</a:t>
              </a:r>
            </a:p>
          </p:txBody>
        </p:sp>
      </p:grpSp>
      <p:grpSp>
        <p:nvGrpSpPr>
          <p:cNvPr id="15" name="Group 133"/>
          <p:cNvGrpSpPr>
            <a:grpSpLocks noChangeAspect="1"/>
          </p:cNvGrpSpPr>
          <p:nvPr/>
        </p:nvGrpSpPr>
        <p:grpSpPr>
          <a:xfrm>
            <a:off x="6340613" y="5769077"/>
            <a:ext cx="1095921" cy="1092287"/>
            <a:chOff x="5249342" y="1406453"/>
            <a:chExt cx="648499" cy="649042"/>
          </a:xfrm>
        </p:grpSpPr>
        <p:sp>
          <p:nvSpPr>
            <p:cNvPr id="16" name="Oval 130"/>
            <p:cNvSpPr>
              <a:spLocks noChangeAspect="1"/>
            </p:cNvSpPr>
            <p:nvPr/>
          </p:nvSpPr>
          <p:spPr>
            <a:xfrm>
              <a:off x="5249342" y="140645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17" name="Oval 131"/>
            <p:cNvSpPr>
              <a:spLocks noChangeAspect="1"/>
            </p:cNvSpPr>
            <p:nvPr/>
          </p:nvSpPr>
          <p:spPr>
            <a:xfrm>
              <a:off x="5324169" y="1481343"/>
              <a:ext cx="498845" cy="499263"/>
            </a:xfrm>
            <a:prstGeom prst="ellipse">
              <a:avLst/>
            </a:prstGeom>
            <a:solidFill>
              <a:srgbClr val="E7E3EB"/>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04</a:t>
              </a:r>
            </a:p>
          </p:txBody>
        </p:sp>
      </p:grpSp>
      <p:sp>
        <p:nvSpPr>
          <p:cNvPr id="18" name="Freeform 187"/>
          <p:cNvSpPr>
            <a:spLocks noEditPoints="1"/>
          </p:cNvSpPr>
          <p:nvPr/>
        </p:nvSpPr>
        <p:spPr bwMode="auto">
          <a:xfrm>
            <a:off x="952500" y="1600137"/>
            <a:ext cx="709930" cy="391129"/>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4" name="Freeform 52"/>
          <p:cNvSpPr>
            <a:spLocks noEditPoints="1"/>
          </p:cNvSpPr>
          <p:nvPr/>
        </p:nvSpPr>
        <p:spPr bwMode="auto">
          <a:xfrm>
            <a:off x="2934733" y="1584592"/>
            <a:ext cx="647065" cy="469582"/>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5" name="Freeform 56"/>
          <p:cNvSpPr>
            <a:spLocks noEditPoints="1"/>
          </p:cNvSpPr>
          <p:nvPr/>
        </p:nvSpPr>
        <p:spPr bwMode="auto">
          <a:xfrm>
            <a:off x="4735392" y="1553863"/>
            <a:ext cx="619125" cy="469582"/>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6" name="Freeform 152"/>
          <p:cNvSpPr>
            <a:spLocks noEditPoints="1"/>
          </p:cNvSpPr>
          <p:nvPr/>
        </p:nvSpPr>
        <p:spPr bwMode="auto">
          <a:xfrm>
            <a:off x="6757208" y="1580290"/>
            <a:ext cx="604520" cy="469582"/>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7" name="矩形 26"/>
          <p:cNvSpPr>
            <a:spLocks noChangeArrowheads="1"/>
          </p:cNvSpPr>
          <p:nvPr/>
        </p:nvSpPr>
        <p:spPr bwMode="auto">
          <a:xfrm>
            <a:off x="363795" y="2035188"/>
            <a:ext cx="1804670" cy="5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vi-VN" altLang="zh-CN" sz="1400" b="1" dirty="0" smtClean="0">
                <a:solidFill>
                  <a:srgbClr val="00B0F0"/>
                </a:solidFill>
                <a:latin typeface="+mj-lt"/>
                <a:ea typeface="Malgun Gothic Semilight" panose="020B0502040204020203" pitchFamily="34" charset="-122"/>
              </a:rPr>
              <a:t>HỒNG NINH</a:t>
            </a:r>
          </a:p>
          <a:p>
            <a:pPr algn="ctr"/>
            <a:r>
              <a:rPr lang="vi-VN" altLang="zh-CN" sz="1400" b="1" dirty="0" smtClean="0">
                <a:solidFill>
                  <a:schemeClr val="accent4">
                    <a:lumMod val="75000"/>
                  </a:schemeClr>
                </a:solidFill>
                <a:latin typeface="+mj-lt"/>
                <a:ea typeface="Malgun Gothic Semilight" panose="020B0502040204020203" pitchFamily="34" charset="-122"/>
              </a:rPr>
              <a:t>( LEADER)</a:t>
            </a:r>
            <a:endParaRPr lang="zh-CN" altLang="en-US" sz="1400" b="1" dirty="0">
              <a:solidFill>
                <a:schemeClr val="accent4">
                  <a:lumMod val="75000"/>
                </a:schemeClr>
              </a:solidFill>
              <a:latin typeface="+mj-lt"/>
              <a:ea typeface="Malgun Gothic Semilight" panose="020B0502040204020203" pitchFamily="34" charset="-122"/>
            </a:endParaRPr>
          </a:p>
        </p:txBody>
      </p:sp>
      <p:sp>
        <p:nvSpPr>
          <p:cNvPr id="28" name="文本框 40"/>
          <p:cNvSpPr txBox="1"/>
          <p:nvPr/>
        </p:nvSpPr>
        <p:spPr>
          <a:xfrm>
            <a:off x="394709" y="2560398"/>
            <a:ext cx="1793874" cy="2938953"/>
          </a:xfrm>
          <a:prstGeom prst="rect">
            <a:avLst/>
          </a:prstGeom>
          <a:noFill/>
          <a:ln w="9525">
            <a:noFill/>
          </a:ln>
        </p:spPr>
        <p:txBody>
          <a:bodyPr wrap="square" lIns="68460" tIns="34230" rIns="68460" bIns="34230">
            <a:spAutoFit/>
          </a:bodyPr>
          <a:lstStyle/>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Lên kế hoạch</a:t>
            </a:r>
          </a:p>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Phân chia công việc cho từng thành viên</a:t>
            </a:r>
          </a:p>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Theo dõi tiến độ dự án</a:t>
            </a:r>
          </a:p>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Giải quyết những vấn đề phát sinh</a:t>
            </a:r>
          </a:p>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Làm slide báo cáo</a:t>
            </a:r>
          </a:p>
          <a:p>
            <a:pPr marL="171450" indent="-171450">
              <a:lnSpc>
                <a:spcPct val="150000"/>
              </a:lnSpc>
              <a:buFontTx/>
              <a:buChar char="-"/>
            </a:pPr>
            <a:endParaRPr lang="zh-CN" altLang="en-US"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endParaRPr>
          </a:p>
        </p:txBody>
      </p:sp>
      <p:sp>
        <p:nvSpPr>
          <p:cNvPr id="29" name="矩形 57"/>
          <p:cNvSpPr>
            <a:spLocks noChangeArrowheads="1"/>
          </p:cNvSpPr>
          <p:nvPr/>
        </p:nvSpPr>
        <p:spPr bwMode="auto">
          <a:xfrm>
            <a:off x="2513802" y="2035188"/>
            <a:ext cx="1360548" cy="5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60" tIns="34230" rIns="68460" bIns="34230">
            <a:spAutoFit/>
          </a:bodyPr>
          <a:lstStyle/>
          <a:p>
            <a:pPr algn="ctr"/>
            <a:r>
              <a:rPr lang="vi-VN" altLang="zh-CN" sz="1400" b="1" dirty="0" smtClean="0">
                <a:solidFill>
                  <a:schemeClr val="accent2">
                    <a:lumMod val="50000"/>
                  </a:schemeClr>
                </a:solidFill>
                <a:latin typeface="+mj-lt"/>
                <a:ea typeface="Malgun Gothic Semilight" panose="020B0502040204020203" pitchFamily="34" charset="-122"/>
              </a:rPr>
              <a:t>CAO MINH</a:t>
            </a:r>
          </a:p>
          <a:p>
            <a:pPr algn="ctr"/>
            <a:r>
              <a:rPr lang="vi-VN" altLang="zh-CN" sz="1400" b="1" dirty="0" smtClean="0">
                <a:solidFill>
                  <a:schemeClr val="accent2">
                    <a:lumMod val="50000"/>
                  </a:schemeClr>
                </a:solidFill>
                <a:latin typeface="+mj-lt"/>
                <a:ea typeface="Malgun Gothic Semilight" panose="020B0502040204020203" pitchFamily="34" charset="-122"/>
              </a:rPr>
              <a:t>(MEMBER) </a:t>
            </a:r>
            <a:endParaRPr lang="zh-CN" altLang="en-US" sz="1400" b="1" dirty="0">
              <a:solidFill>
                <a:schemeClr val="accent2">
                  <a:lumMod val="50000"/>
                </a:schemeClr>
              </a:solidFill>
              <a:latin typeface="+mj-lt"/>
              <a:ea typeface="Malgun Gothic Semilight" panose="020B0502040204020203" pitchFamily="34" charset="-122"/>
            </a:endParaRPr>
          </a:p>
        </p:txBody>
      </p:sp>
      <p:sp>
        <p:nvSpPr>
          <p:cNvPr id="30" name="文本框 40"/>
          <p:cNvSpPr txBox="1"/>
          <p:nvPr/>
        </p:nvSpPr>
        <p:spPr>
          <a:xfrm>
            <a:off x="2317426" y="2504770"/>
            <a:ext cx="1883874" cy="3402157"/>
          </a:xfrm>
          <a:prstGeom prst="rect">
            <a:avLst/>
          </a:prstGeom>
          <a:noFill/>
          <a:ln w="9525">
            <a:noFill/>
          </a:ln>
        </p:spPr>
        <p:txBody>
          <a:bodyPr wrap="square" lIns="68460" tIns="34230" rIns="68460" bIns="34230">
            <a:spAutoFit/>
          </a:bodyPr>
          <a:lstStyle/>
          <a:p>
            <a:pPr marL="171450" indent="-171450">
              <a:lnSpc>
                <a:spcPct val="13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Thiết kế giao diện (logout, header)</a:t>
            </a:r>
          </a:p>
          <a:p>
            <a:pPr marL="171450" indent="-171450">
              <a:lnSpc>
                <a:spcPct val="13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Xuất kết quả mã QR Code</a:t>
            </a:r>
          </a:p>
          <a:p>
            <a:pPr marL="171450" indent="-171450">
              <a:lnSpc>
                <a:spcPct val="13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 Thiết kế trang quản lý nhân sự theo ca và thanh toán trực tiếp</a:t>
            </a:r>
          </a:p>
          <a:p>
            <a:pPr marL="171450" indent="-171450">
              <a:lnSpc>
                <a:spcPct val="13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Chịu trách nhiệm về thời gian và chất lượng công việc của mình</a:t>
            </a:r>
          </a:p>
          <a:p>
            <a:pPr marL="171450" indent="-171450">
              <a:lnSpc>
                <a:spcPct val="130000"/>
              </a:lnSpc>
              <a:buFontTx/>
              <a:buChar char="-"/>
            </a:pPr>
            <a:endParaRPr lang="zh-CN" altLang="en-US" sz="1400" noProof="1">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endParaRPr>
          </a:p>
        </p:txBody>
      </p:sp>
      <p:sp>
        <p:nvSpPr>
          <p:cNvPr id="31" name="矩形 57"/>
          <p:cNvSpPr>
            <a:spLocks noChangeArrowheads="1"/>
          </p:cNvSpPr>
          <p:nvPr/>
        </p:nvSpPr>
        <p:spPr bwMode="auto">
          <a:xfrm>
            <a:off x="4142554" y="2007625"/>
            <a:ext cx="1804670" cy="5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vi-VN" altLang="zh-CN" sz="1400" b="1" dirty="0" smtClean="0">
                <a:solidFill>
                  <a:schemeClr val="tx2"/>
                </a:solidFill>
                <a:latin typeface="+mj-lt"/>
                <a:ea typeface="Malgun Gothic Semilight" panose="020B0502040204020203" pitchFamily="34" charset="-122"/>
              </a:rPr>
              <a:t>TẤN CẨM </a:t>
            </a:r>
          </a:p>
          <a:p>
            <a:pPr algn="ctr"/>
            <a:r>
              <a:rPr lang="vi-VN" altLang="zh-CN" sz="1400" b="1" dirty="0" smtClean="0">
                <a:solidFill>
                  <a:schemeClr val="tx2"/>
                </a:solidFill>
                <a:latin typeface="+mj-lt"/>
                <a:ea typeface="Malgun Gothic Semilight" panose="020B0502040204020203" pitchFamily="34" charset="-122"/>
              </a:rPr>
              <a:t>(MEMBER)</a:t>
            </a:r>
            <a:endParaRPr lang="zh-CN" altLang="en-US" sz="1400" b="1" dirty="0">
              <a:solidFill>
                <a:schemeClr val="tx2"/>
              </a:solidFill>
              <a:latin typeface="+mj-lt"/>
              <a:ea typeface="Malgun Gothic Semilight" panose="020B0502040204020203" pitchFamily="34" charset="-122"/>
            </a:endParaRPr>
          </a:p>
        </p:txBody>
      </p:sp>
      <p:sp>
        <p:nvSpPr>
          <p:cNvPr id="32" name="文本框 40"/>
          <p:cNvSpPr txBox="1"/>
          <p:nvPr/>
        </p:nvSpPr>
        <p:spPr>
          <a:xfrm>
            <a:off x="4199431" y="2473003"/>
            <a:ext cx="1877255" cy="2938953"/>
          </a:xfrm>
          <a:prstGeom prst="rect">
            <a:avLst/>
          </a:prstGeom>
          <a:noFill/>
          <a:ln w="9525">
            <a:noFill/>
          </a:ln>
        </p:spPr>
        <p:txBody>
          <a:bodyPr wrap="square" lIns="68460" tIns="34230" rIns="68460" bIns="34230">
            <a:spAutoFit/>
          </a:bodyPr>
          <a:lstStyle/>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Thiết kế giao diện (login)</a:t>
            </a:r>
          </a:p>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Tạo thông tin tư vấn, hỗ trợ, thống kê số tiền giữ xe theo ca</a:t>
            </a:r>
          </a:p>
          <a:p>
            <a:pPr marL="171450" indent="-171450">
              <a:lnSpc>
                <a:spcPct val="150000"/>
              </a:lnSpc>
              <a:buFontTx/>
              <a:buChar char="-"/>
            </a:pPr>
            <a:r>
              <a:rPr lang="en-US" altLang="zh-CN" sz="1400" noProof="1" smtClean="0">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rPr>
              <a:t>Chịu trách nhiệm về thời gian và chất lượng công việc của mình</a:t>
            </a:r>
            <a:endParaRPr lang="zh-CN" altLang="en-US" sz="1400" noProof="1">
              <a:solidFill>
                <a:schemeClr val="bg1"/>
              </a:solidFill>
              <a:latin typeface="Times New Roman" panose="02020603050405020304" pitchFamily="18" charset="0"/>
              <a:ea typeface="Malgun Gothic Semilight" panose="020B0502040204020203" pitchFamily="34" charset="-122"/>
              <a:cs typeface="Times New Roman" panose="02020603050405020304" pitchFamily="18" charset="0"/>
              <a:sym typeface="+mn-ea"/>
            </a:endParaRPr>
          </a:p>
        </p:txBody>
      </p:sp>
      <p:sp>
        <p:nvSpPr>
          <p:cNvPr id="33" name="矩形 57"/>
          <p:cNvSpPr>
            <a:spLocks noChangeArrowheads="1"/>
          </p:cNvSpPr>
          <p:nvPr/>
        </p:nvSpPr>
        <p:spPr bwMode="auto">
          <a:xfrm>
            <a:off x="9031605" y="2842260"/>
            <a:ext cx="180467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en-US" altLang="zh-CN" sz="1400" dirty="0">
                <a:solidFill>
                  <a:schemeClr val="bg1"/>
                </a:solidFill>
                <a:latin typeface="Malgun Gothic Semilight" panose="020B0502040204020203" pitchFamily="34" charset="-122"/>
                <a:ea typeface="Malgun Gothic Semilight" panose="020B0502040204020203" pitchFamily="34" charset="-122"/>
              </a:rPr>
              <a:t>Add title text</a:t>
            </a:r>
            <a:endParaRPr lang="zh-CN" altLang="en-US" sz="1400" dirty="0">
              <a:solidFill>
                <a:schemeClr val="bg1"/>
              </a:solidFill>
              <a:latin typeface="Malgun Gothic Semilight" panose="020B0502040204020203" pitchFamily="34" charset="-122"/>
              <a:ea typeface="Malgun Gothic Semilight" panose="020B0502040204020203" pitchFamily="34" charset="-122"/>
            </a:endParaRPr>
          </a:p>
        </p:txBody>
      </p:sp>
      <p:sp>
        <p:nvSpPr>
          <p:cNvPr id="34" name="文本框 40"/>
          <p:cNvSpPr txBox="1"/>
          <p:nvPr/>
        </p:nvSpPr>
        <p:spPr>
          <a:xfrm>
            <a:off x="6163760" y="2430782"/>
            <a:ext cx="1754760" cy="3300782"/>
          </a:xfrm>
          <a:prstGeom prst="rect">
            <a:avLst/>
          </a:prstGeom>
          <a:noFill/>
          <a:ln w="9525">
            <a:noFill/>
          </a:ln>
        </p:spPr>
        <p:txBody>
          <a:bodyPr wrap="square" lIns="68460" tIns="34230" rIns="68460" bIns="34230">
            <a:spAutoFit/>
          </a:bodyPr>
          <a:lstStyle/>
          <a:p>
            <a:pPr marL="171450" indent="-171450">
              <a:lnSpc>
                <a:spcPct val="150000"/>
              </a:lnSpc>
              <a:buFontTx/>
              <a:buChar char="-"/>
            </a:pPr>
            <a:r>
              <a:rPr lang="en-US" altLang="zh-CN" sz="1400" noProof="1" smtClean="0">
                <a:latin typeface="Times New Roman" panose="02020603050405020304" pitchFamily="18" charset="0"/>
                <a:ea typeface="Malgun Gothic Semilight" panose="020B0502040204020203" pitchFamily="34" charset="-122"/>
                <a:cs typeface="Times New Roman" panose="02020603050405020304" pitchFamily="18" charset="0"/>
                <a:sym typeface="+mn-ea"/>
              </a:rPr>
              <a:t>Tạo phương thức thanh toán</a:t>
            </a:r>
          </a:p>
          <a:p>
            <a:pPr marL="171450" indent="-171450">
              <a:lnSpc>
                <a:spcPct val="150000"/>
              </a:lnSpc>
              <a:buFontTx/>
              <a:buChar char="-"/>
            </a:pPr>
            <a:r>
              <a:rPr lang="en-US" altLang="zh-CN" sz="1400" noProof="1" smtClean="0">
                <a:latin typeface="Times New Roman" panose="02020603050405020304" pitchFamily="18" charset="0"/>
                <a:ea typeface="Malgun Gothic Semilight" panose="020B0502040204020203" pitchFamily="34" charset="-122"/>
                <a:cs typeface="Times New Roman" panose="02020603050405020304" pitchFamily="18" charset="0"/>
                <a:sym typeface="+mn-ea"/>
              </a:rPr>
              <a:t>Quản lý thông tin nhân sự</a:t>
            </a:r>
          </a:p>
          <a:p>
            <a:pPr marL="171450" indent="-171450">
              <a:lnSpc>
                <a:spcPct val="150000"/>
              </a:lnSpc>
              <a:buFontTx/>
              <a:buChar char="-"/>
            </a:pPr>
            <a:r>
              <a:rPr lang="en-US" altLang="zh-CN" sz="1400" noProof="1" smtClean="0">
                <a:latin typeface="Times New Roman" panose="02020603050405020304" pitchFamily="18" charset="0"/>
                <a:ea typeface="Malgun Gothic Semilight" panose="020B0502040204020203" pitchFamily="34" charset="-122"/>
                <a:cs typeface="Times New Roman" panose="02020603050405020304" pitchFamily="18" charset="0"/>
                <a:sym typeface="+mn-ea"/>
              </a:rPr>
              <a:t>Quản lý lượt xe ra vào theo kỳ</a:t>
            </a:r>
          </a:p>
          <a:p>
            <a:pPr marL="171450" indent="-171450">
              <a:lnSpc>
                <a:spcPct val="150000"/>
              </a:lnSpc>
              <a:buFontTx/>
              <a:buChar char="-"/>
            </a:pPr>
            <a:r>
              <a:rPr lang="en-US" altLang="zh-CN" sz="1400" noProof="1" smtClean="0">
                <a:latin typeface="Times New Roman" panose="02020603050405020304" pitchFamily="18" charset="0"/>
                <a:ea typeface="Malgun Gothic Semilight" panose="020B0502040204020203" pitchFamily="34" charset="-122"/>
                <a:cs typeface="Times New Roman" panose="02020603050405020304" pitchFamily="18" charset="0"/>
                <a:sym typeface="+mn-ea"/>
              </a:rPr>
              <a:t>Chịu trách nhiệm về thời gian và chất lượng công việc của mình</a:t>
            </a:r>
            <a:endParaRPr lang="zh-CN" altLang="en-US" sz="1400" noProof="1">
              <a:latin typeface="Times New Roman" panose="02020603050405020304" pitchFamily="18" charset="0"/>
              <a:ea typeface="Malgun Gothic Semilight" panose="020B0502040204020203" pitchFamily="34" charset="-122"/>
              <a:cs typeface="Times New Roman" panose="02020603050405020304" pitchFamily="18" charset="0"/>
              <a:sym typeface="+mn-ea"/>
            </a:endParaRPr>
          </a:p>
        </p:txBody>
      </p:sp>
      <p:sp>
        <p:nvSpPr>
          <p:cNvPr id="35" name="Rectangle 34"/>
          <p:cNvSpPr/>
          <p:nvPr/>
        </p:nvSpPr>
        <p:spPr>
          <a:xfrm>
            <a:off x="1654328" y="479719"/>
            <a:ext cx="8372805" cy="769441"/>
          </a:xfrm>
          <a:prstGeom prst="rect">
            <a:avLst/>
          </a:prstGeom>
        </p:spPr>
        <p:txBody>
          <a:bodyPr wrap="none">
            <a:spAutoFit/>
          </a:bodyPr>
          <a:lstStyle/>
          <a:p>
            <a:pPr algn="ctr"/>
            <a:r>
              <a:rPr lang="en-US" sz="4400" b="1" dirty="0">
                <a:ln w="6600">
                  <a:solidFill>
                    <a:schemeClr val="accent2"/>
                  </a:solidFill>
                  <a:prstDash val="solid"/>
                </a:ln>
                <a:latin typeface="Times New Roman" pitchFamily="18" charset="0"/>
                <a:cs typeface="Times New Roman" pitchFamily="18" charset="0"/>
              </a:rPr>
              <a:t>Cơ cấu tổ chức và communication</a:t>
            </a:r>
          </a:p>
        </p:txBody>
      </p:sp>
      <p:sp>
        <p:nvSpPr>
          <p:cNvPr id="38" name="Flowchart: Alternate Process 24"/>
          <p:cNvSpPr/>
          <p:nvPr/>
        </p:nvSpPr>
        <p:spPr>
          <a:xfrm rot="16200000">
            <a:off x="6972984" y="2699808"/>
            <a:ext cx="4138575" cy="1783346"/>
          </a:xfrm>
          <a:prstGeom prst="roundRect">
            <a:avLst>
              <a:gd name="adj" fmla="val 6205"/>
            </a:avLst>
          </a:prstGeom>
          <a:ln/>
        </p:spPr>
        <p:style>
          <a:lnRef idx="1">
            <a:schemeClr val="accent2"/>
          </a:lnRef>
          <a:fillRef idx="2">
            <a:schemeClr val="accent2"/>
          </a:fillRef>
          <a:effectRef idx="1">
            <a:schemeClr val="accent2"/>
          </a:effectRef>
          <a:fontRef idx="minor">
            <a:schemeClr val="dk1"/>
          </a:fontRef>
        </p:style>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sp>
        <p:nvSpPr>
          <p:cNvPr id="39" name="Flowchart: Alternate Process 24"/>
          <p:cNvSpPr/>
          <p:nvPr/>
        </p:nvSpPr>
        <p:spPr>
          <a:xfrm rot="16200000">
            <a:off x="9008513" y="2673017"/>
            <a:ext cx="4123091" cy="1815029"/>
          </a:xfrm>
          <a:prstGeom prst="roundRect">
            <a:avLst>
              <a:gd name="adj" fmla="val 6205"/>
            </a:avLst>
          </a:prstGeom>
          <a:ln/>
        </p:spPr>
        <p:style>
          <a:lnRef idx="1">
            <a:schemeClr val="accent5"/>
          </a:lnRef>
          <a:fillRef idx="2">
            <a:schemeClr val="accent5"/>
          </a:fillRef>
          <a:effectRef idx="1">
            <a:schemeClr val="accent5"/>
          </a:effectRef>
          <a:fontRef idx="minor">
            <a:schemeClr val="dk1"/>
          </a:fontRef>
        </p:style>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sp>
        <p:nvSpPr>
          <p:cNvPr id="41" name="Freeform 52"/>
          <p:cNvSpPr>
            <a:spLocks noEditPoints="1"/>
          </p:cNvSpPr>
          <p:nvPr/>
        </p:nvSpPr>
        <p:spPr bwMode="auto">
          <a:xfrm>
            <a:off x="8675173" y="1562222"/>
            <a:ext cx="666393" cy="592173"/>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42" name="Freeform 56"/>
          <p:cNvSpPr>
            <a:spLocks noEditPoints="1"/>
          </p:cNvSpPr>
          <p:nvPr/>
        </p:nvSpPr>
        <p:spPr bwMode="auto">
          <a:xfrm>
            <a:off x="10811187" y="1535112"/>
            <a:ext cx="614196" cy="55505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46" name="矩形 57"/>
          <p:cNvSpPr>
            <a:spLocks noChangeArrowheads="1"/>
          </p:cNvSpPr>
          <p:nvPr/>
        </p:nvSpPr>
        <p:spPr bwMode="auto">
          <a:xfrm>
            <a:off x="10341434" y="2060382"/>
            <a:ext cx="1553701" cy="5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60" tIns="34230" rIns="68460" bIns="34230">
            <a:spAutoFit/>
          </a:bodyPr>
          <a:lstStyle/>
          <a:p>
            <a:pPr algn="ctr"/>
            <a:r>
              <a:rPr lang="vi-VN" altLang="zh-CN" sz="1400" b="1" dirty="0" smtClean="0">
                <a:solidFill>
                  <a:schemeClr val="accent6">
                    <a:lumMod val="75000"/>
                  </a:schemeClr>
                </a:solidFill>
                <a:latin typeface="+mj-lt"/>
                <a:ea typeface="Malgun Gothic Semilight" panose="020B0502040204020203" pitchFamily="34" charset="-122"/>
              </a:rPr>
              <a:t>MỸ TƯỜNG </a:t>
            </a:r>
          </a:p>
          <a:p>
            <a:pPr algn="ctr"/>
            <a:r>
              <a:rPr lang="vi-VN" altLang="zh-CN" sz="1400" b="1" dirty="0" smtClean="0">
                <a:solidFill>
                  <a:schemeClr val="accent6">
                    <a:lumMod val="75000"/>
                  </a:schemeClr>
                </a:solidFill>
                <a:latin typeface="+mj-lt"/>
                <a:ea typeface="Malgun Gothic Semilight" panose="020B0502040204020203" pitchFamily="34" charset="-122"/>
              </a:rPr>
              <a:t>(MEMBER)</a:t>
            </a:r>
            <a:endParaRPr lang="zh-CN" altLang="en-US" sz="1400" b="1" dirty="0">
              <a:solidFill>
                <a:schemeClr val="accent6">
                  <a:lumMod val="75000"/>
                </a:schemeClr>
              </a:solidFill>
              <a:latin typeface="+mj-lt"/>
              <a:ea typeface="Malgun Gothic Semilight" panose="020B0502040204020203" pitchFamily="34" charset="-122"/>
            </a:endParaRPr>
          </a:p>
        </p:txBody>
      </p:sp>
      <p:sp>
        <p:nvSpPr>
          <p:cNvPr id="47" name="矩形 57"/>
          <p:cNvSpPr>
            <a:spLocks noChangeArrowheads="1"/>
          </p:cNvSpPr>
          <p:nvPr/>
        </p:nvSpPr>
        <p:spPr bwMode="auto">
          <a:xfrm>
            <a:off x="8269336" y="2090161"/>
            <a:ext cx="1478066" cy="5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460" tIns="34230" rIns="68460" bIns="34230">
            <a:spAutoFit/>
          </a:bodyPr>
          <a:lstStyle/>
          <a:p>
            <a:pPr algn="ctr"/>
            <a:r>
              <a:rPr lang="vi-VN" altLang="zh-CN" sz="1400" b="1" dirty="0" smtClean="0">
                <a:solidFill>
                  <a:schemeClr val="bg2"/>
                </a:solidFill>
                <a:latin typeface="+mj-lt"/>
                <a:ea typeface="Malgun Gothic Semilight" panose="020B0502040204020203" pitchFamily="34" charset="-122"/>
              </a:rPr>
              <a:t>KIM LOAN </a:t>
            </a:r>
          </a:p>
          <a:p>
            <a:pPr algn="ctr"/>
            <a:r>
              <a:rPr lang="vi-VN" altLang="zh-CN" sz="1400" b="1" dirty="0" smtClean="0">
                <a:solidFill>
                  <a:schemeClr val="bg2"/>
                </a:solidFill>
                <a:latin typeface="+mj-lt"/>
                <a:ea typeface="Malgun Gothic Semilight" panose="020B0502040204020203" pitchFamily="34" charset="-122"/>
              </a:rPr>
              <a:t>(MEMBER)</a:t>
            </a:r>
            <a:endParaRPr lang="zh-CN" altLang="en-US" sz="1400" b="1" dirty="0">
              <a:solidFill>
                <a:schemeClr val="bg2"/>
              </a:solidFill>
              <a:latin typeface="+mj-lt"/>
              <a:ea typeface="Malgun Gothic Semilight" panose="020B0502040204020203" pitchFamily="34" charset="-122"/>
            </a:endParaRPr>
          </a:p>
        </p:txBody>
      </p:sp>
      <p:sp>
        <p:nvSpPr>
          <p:cNvPr id="48" name="矩形 57"/>
          <p:cNvSpPr>
            <a:spLocks noChangeArrowheads="1"/>
          </p:cNvSpPr>
          <p:nvPr/>
        </p:nvSpPr>
        <p:spPr bwMode="auto">
          <a:xfrm>
            <a:off x="6113804" y="2035188"/>
            <a:ext cx="1804670" cy="50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vi-VN" altLang="zh-CN" sz="1400" b="1" dirty="0" smtClean="0">
                <a:latin typeface="+mj-lt"/>
                <a:ea typeface="Malgun Gothic Semilight" panose="020B0502040204020203" pitchFamily="34" charset="-122"/>
              </a:rPr>
              <a:t>QUỐC TÍN </a:t>
            </a:r>
          </a:p>
          <a:p>
            <a:pPr algn="ctr"/>
            <a:r>
              <a:rPr lang="vi-VN" altLang="zh-CN" sz="1400" b="1" dirty="0" smtClean="0">
                <a:latin typeface="+mj-lt"/>
                <a:ea typeface="Malgun Gothic Semilight" panose="020B0502040204020203" pitchFamily="34" charset="-122"/>
              </a:rPr>
              <a:t>(MEMBER)</a:t>
            </a:r>
            <a:endParaRPr lang="zh-CN" altLang="en-US" sz="1400" b="1" dirty="0">
              <a:latin typeface="+mj-lt"/>
              <a:ea typeface="Malgun Gothic Semilight" panose="020B0502040204020203" pitchFamily="34" charset="-122"/>
            </a:endParaRPr>
          </a:p>
        </p:txBody>
      </p:sp>
      <p:grpSp>
        <p:nvGrpSpPr>
          <p:cNvPr id="53" name="Group 133"/>
          <p:cNvGrpSpPr>
            <a:grpSpLocks noChangeAspect="1"/>
          </p:cNvGrpSpPr>
          <p:nvPr/>
        </p:nvGrpSpPr>
        <p:grpSpPr>
          <a:xfrm>
            <a:off x="8321038" y="5714251"/>
            <a:ext cx="1153640" cy="1149814"/>
            <a:chOff x="5249342" y="1406453"/>
            <a:chExt cx="648499" cy="649042"/>
          </a:xfrm>
        </p:grpSpPr>
        <p:sp>
          <p:nvSpPr>
            <p:cNvPr id="54" name="Oval 130"/>
            <p:cNvSpPr>
              <a:spLocks noChangeAspect="1"/>
            </p:cNvSpPr>
            <p:nvPr/>
          </p:nvSpPr>
          <p:spPr>
            <a:xfrm>
              <a:off x="5249342" y="140645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55" name="Oval 131"/>
            <p:cNvSpPr>
              <a:spLocks noChangeAspect="1"/>
            </p:cNvSpPr>
            <p:nvPr/>
          </p:nvSpPr>
          <p:spPr>
            <a:xfrm>
              <a:off x="5324169" y="1481343"/>
              <a:ext cx="498845" cy="499263"/>
            </a:xfrm>
            <a:prstGeom prst="ellipse">
              <a:avLst/>
            </a:prstGeom>
            <a:solidFill>
              <a:srgbClr val="E7E3EB"/>
            </a:solidFill>
            <a:ln w="19050" cap="flat" cmpd="sng" algn="ctr">
              <a:noFill/>
              <a:prstDash val="solid"/>
            </a:ln>
            <a:effectLst/>
          </p:spPr>
          <p:txBody>
            <a:bodyPr rtlCol="0" anchor="ctr"/>
            <a:lstStyle/>
            <a:p>
              <a:pPr algn="ctr" defTabSz="1013460">
                <a:defRPr/>
              </a:pPr>
              <a:r>
                <a:rPr lang="en-US" sz="1625" b="1" kern="0" dirty="0" smtClean="0">
                  <a:solidFill>
                    <a:srgbClr val="FFFFFF"/>
                  </a:solidFill>
                  <a:latin typeface="Arial" panose="020B0604020202020204"/>
                </a:rPr>
                <a:t>0</a:t>
              </a:r>
              <a:r>
                <a:rPr lang="vi-VN" sz="1625" b="1" kern="0" dirty="0" smtClean="0">
                  <a:solidFill>
                    <a:srgbClr val="FFFFFF"/>
                  </a:solidFill>
                  <a:latin typeface="Arial" panose="020B0604020202020204"/>
                </a:rPr>
                <a:t>5</a:t>
              </a:r>
              <a:endParaRPr lang="en-US" sz="1625" b="1" kern="0" dirty="0">
                <a:solidFill>
                  <a:srgbClr val="FFFFFF"/>
                </a:solidFill>
                <a:latin typeface="Arial" panose="020B0604020202020204"/>
              </a:endParaRPr>
            </a:p>
          </p:txBody>
        </p:sp>
      </p:grpSp>
      <p:grpSp>
        <p:nvGrpSpPr>
          <p:cNvPr id="56" name="Group 133"/>
          <p:cNvGrpSpPr>
            <a:grpSpLocks noChangeAspect="1"/>
          </p:cNvGrpSpPr>
          <p:nvPr/>
        </p:nvGrpSpPr>
        <p:grpSpPr>
          <a:xfrm>
            <a:off x="10633068" y="5758989"/>
            <a:ext cx="1130395" cy="1105077"/>
            <a:chOff x="5249342" y="1406453"/>
            <a:chExt cx="648499" cy="649042"/>
          </a:xfrm>
        </p:grpSpPr>
        <p:sp>
          <p:nvSpPr>
            <p:cNvPr id="57" name="Oval 130"/>
            <p:cNvSpPr>
              <a:spLocks noChangeAspect="1"/>
            </p:cNvSpPr>
            <p:nvPr/>
          </p:nvSpPr>
          <p:spPr>
            <a:xfrm>
              <a:off x="5249342" y="140645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58" name="Oval 131"/>
            <p:cNvSpPr>
              <a:spLocks noChangeAspect="1"/>
            </p:cNvSpPr>
            <p:nvPr/>
          </p:nvSpPr>
          <p:spPr>
            <a:xfrm>
              <a:off x="5324169" y="1481343"/>
              <a:ext cx="498845" cy="499263"/>
            </a:xfrm>
            <a:prstGeom prst="ellipse">
              <a:avLst/>
            </a:prstGeom>
            <a:solidFill>
              <a:srgbClr val="E7E3EB"/>
            </a:solidFill>
            <a:ln w="19050" cap="flat" cmpd="sng" algn="ctr">
              <a:noFill/>
              <a:prstDash val="solid"/>
            </a:ln>
            <a:effectLst/>
          </p:spPr>
          <p:txBody>
            <a:bodyPr rtlCol="0" anchor="ctr"/>
            <a:lstStyle/>
            <a:p>
              <a:pPr algn="ctr" defTabSz="1013460">
                <a:defRPr/>
              </a:pPr>
              <a:r>
                <a:rPr lang="en-US" sz="1625" b="1" kern="0" dirty="0" smtClean="0">
                  <a:solidFill>
                    <a:srgbClr val="FFFFFF"/>
                  </a:solidFill>
                  <a:latin typeface="Arial" panose="020B0604020202020204"/>
                </a:rPr>
                <a:t>0</a:t>
              </a:r>
              <a:r>
                <a:rPr lang="vi-VN" sz="1625" b="1" kern="0" dirty="0" smtClean="0">
                  <a:solidFill>
                    <a:srgbClr val="FFFFFF"/>
                  </a:solidFill>
                  <a:latin typeface="Arial" panose="020B0604020202020204"/>
                </a:rPr>
                <a:t>6</a:t>
              </a:r>
              <a:endParaRPr lang="en-US" sz="1625" b="1" kern="0" dirty="0">
                <a:solidFill>
                  <a:srgbClr val="FFFFFF"/>
                </a:solidFill>
                <a:latin typeface="Arial" panose="020B0604020202020204"/>
              </a:endParaRPr>
            </a:p>
          </p:txBody>
        </p:sp>
      </p:grpSp>
      <p:sp>
        <p:nvSpPr>
          <p:cNvPr id="36" name="TextBox 35"/>
          <p:cNvSpPr txBox="1"/>
          <p:nvPr/>
        </p:nvSpPr>
        <p:spPr>
          <a:xfrm>
            <a:off x="8200084" y="2560398"/>
            <a:ext cx="1732656" cy="3425361"/>
          </a:xfrm>
          <a:prstGeom prst="rect">
            <a:avLst/>
          </a:prstGeom>
          <a:noFill/>
        </p:spPr>
        <p:txBody>
          <a:bodyPr wrap="square" rtlCol="0">
            <a:spAutoFit/>
          </a:bodyPr>
          <a:lstStyle/>
          <a:p>
            <a:pPr marL="171450" indent="-171450">
              <a:lnSpc>
                <a:spcPct val="130000"/>
              </a:lnSpc>
              <a:buFontTx/>
              <a:buChar char="-"/>
            </a:pPr>
            <a:r>
              <a:rPr lang="en-US" sz="1400" dirty="0" err="1" smtClean="0">
                <a:latin typeface="Times New Roman" panose="02020603050405020304" pitchFamily="18" charset="0"/>
                <a:cs typeface="Times New Roman" panose="02020603050405020304" pitchFamily="18" charset="0"/>
              </a:rPr>
              <a:t>Thiết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kế</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nội</a:t>
            </a:r>
            <a:r>
              <a:rPr lang="en-US" sz="1400" dirty="0" smtClean="0">
                <a:latin typeface="Times New Roman" panose="02020603050405020304" pitchFamily="18" charset="0"/>
                <a:cs typeface="Times New Roman" panose="02020603050405020304" pitchFamily="18" charset="0"/>
              </a:rPr>
              <a:t> dung </a:t>
            </a:r>
            <a:r>
              <a:rPr lang="en-US" sz="1400" dirty="0" err="1" smtClean="0">
                <a:latin typeface="Times New Roman" panose="02020603050405020304" pitchFamily="18" charset="0"/>
                <a:cs typeface="Times New Roman" panose="02020603050405020304" pitchFamily="18" charset="0"/>
              </a:rPr>
              <a:t>giới</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thiệu</a:t>
            </a:r>
            <a:r>
              <a:rPr lang="en-US" sz="1400" dirty="0" smtClean="0">
                <a:latin typeface="Times New Roman" panose="02020603050405020304" pitchFamily="18" charset="0"/>
                <a:cs typeface="Times New Roman" panose="02020603050405020304" pitchFamily="18" charset="0"/>
              </a:rPr>
              <a:t>, footer</a:t>
            </a:r>
          </a:p>
          <a:p>
            <a:pPr marL="171450" indent="-171450">
              <a:lnSpc>
                <a:spcPct val="130000"/>
              </a:lnSpc>
              <a:buFontTx/>
              <a:buChar char="-"/>
            </a:pPr>
            <a:r>
              <a:rPr lang="en-US" sz="1400" dirty="0" err="1" smtClean="0">
                <a:latin typeface="Times New Roman" panose="02020603050405020304" pitchFamily="18" charset="0"/>
                <a:cs typeface="Times New Roman" panose="02020603050405020304" pitchFamily="18" charset="0"/>
              </a:rPr>
              <a:t>Xuất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kết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quả</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số</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lần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giữ</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xe</a:t>
            </a:r>
            <a:endParaRPr lang="en-US" sz="1400" dirty="0" smtClean="0">
              <a:latin typeface="Times New Roman" panose="02020603050405020304" pitchFamily="18" charset="0"/>
              <a:cs typeface="Times New Roman" panose="02020603050405020304" pitchFamily="18" charset="0"/>
            </a:endParaRPr>
          </a:p>
          <a:p>
            <a:pPr marL="171450" indent="-171450">
              <a:lnSpc>
                <a:spcPct val="130000"/>
              </a:lnSpc>
              <a:buFontTx/>
              <a:buChar char="-"/>
            </a:pPr>
            <a:r>
              <a:rPr lang="en-US" sz="1400" dirty="0" err="1" smtClean="0">
                <a:latin typeface="Times New Roman" panose="02020603050405020304" pitchFamily="18" charset="0"/>
                <a:cs typeface="Times New Roman" panose="02020603050405020304" pitchFamily="18" charset="0"/>
              </a:rPr>
              <a:t>Thống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kê</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số</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tiền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theo</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kỳ</a:t>
            </a:r>
            <a:endParaRPr lang="en-US" sz="1400" dirty="0" smtClean="0">
              <a:latin typeface="Times New Roman" panose="02020603050405020304" pitchFamily="18" charset="0"/>
              <a:cs typeface="Times New Roman" panose="02020603050405020304" pitchFamily="18" charset="0"/>
            </a:endParaRPr>
          </a:p>
          <a:p>
            <a:pPr marL="171450" indent="-171450">
              <a:lnSpc>
                <a:spcPct val="130000"/>
              </a:lnSpc>
              <a:buFontTx/>
              <a:buChar char="-"/>
            </a:pPr>
            <a:r>
              <a:rPr lang="en-US" sz="1400" dirty="0" err="1" smtClean="0">
                <a:latin typeface="Times New Roman" panose="02020603050405020304" pitchFamily="18" charset="0"/>
                <a:cs typeface="Times New Roman" panose="02020603050405020304" pitchFamily="18" charset="0"/>
              </a:rPr>
              <a:t>Quản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lý</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lượt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xe</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ra</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theo</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tháng</a:t>
            </a:r>
            <a:endParaRPr lang="en-US" sz="1400" dirty="0" smtClean="0">
              <a:latin typeface="Times New Roman" panose="02020603050405020304" pitchFamily="18" charset="0"/>
              <a:cs typeface="Times New Roman" panose="02020603050405020304" pitchFamily="18" charset="0"/>
            </a:endParaRPr>
          </a:p>
          <a:p>
            <a:pPr marL="171450" indent="-171450">
              <a:lnSpc>
                <a:spcPct val="130000"/>
              </a:lnSpc>
              <a:buFontTx/>
              <a:buChar char="-"/>
            </a:pPr>
            <a:r>
              <a:rPr lang="en-US" sz="1400" dirty="0" err="1" smtClean="0">
                <a:latin typeface="Times New Roman" panose="02020603050405020304" pitchFamily="18" charset="0"/>
                <a:cs typeface="Times New Roman" panose="02020603050405020304" pitchFamily="18" charset="0"/>
              </a:rPr>
              <a:t>Tạo</a:t>
            </a:r>
            <a:r>
              <a:rPr lang="en-US" sz="1400" dirty="0" smtClean="0">
                <a:latin typeface="Times New Roman" panose="02020603050405020304" pitchFamily="18" charset="0"/>
                <a:cs typeface="Times New Roman" panose="02020603050405020304" pitchFamily="18" charset="0"/>
              </a:rPr>
              <a:t> gg form </a:t>
            </a:r>
            <a:r>
              <a:rPr lang="en-US" sz="1400" dirty="0" err="1" smtClean="0">
                <a:latin typeface="Times New Roman" panose="02020603050405020304" pitchFamily="18" charset="0"/>
                <a:cs typeface="Times New Roman" panose="02020603050405020304" pitchFamily="18" charset="0"/>
              </a:rPr>
              <a:t>thu</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thập</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thông</a:t>
            </a:r>
            <a:r>
              <a:rPr lang="en-US" sz="1400" dirty="0" smtClean="0">
                <a:latin typeface="Times New Roman" panose="02020603050405020304" pitchFamily="18" charset="0"/>
                <a:cs typeface="Times New Roman" panose="02020603050405020304" pitchFamily="18" charset="0"/>
              </a:rPr>
              <a:t> tin </a:t>
            </a:r>
            <a:r>
              <a:rPr lang="en-US" sz="1400" dirty="0" err="1" smtClean="0">
                <a:latin typeface="Times New Roman" panose="02020603050405020304" pitchFamily="18" charset="0"/>
                <a:cs typeface="Times New Roman" panose="02020603050405020304" pitchFamily="18" charset="0"/>
              </a:rPr>
              <a:t>sinh</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viên</a:t>
            </a:r>
            <a:endParaRPr lang="en-US" sz="1400" dirty="0" smtClean="0">
              <a:latin typeface="Times New Roman" panose="02020603050405020304" pitchFamily="18" charset="0"/>
              <a:cs typeface="Times New Roman" panose="02020603050405020304" pitchFamily="18" charset="0"/>
            </a:endParaRPr>
          </a:p>
          <a:p>
            <a:pPr marL="285750" indent="-285750">
              <a:lnSpc>
                <a:spcPct val="130000"/>
              </a:lnSpc>
              <a:buFontTx/>
              <a:buChar char="-"/>
            </a:pPr>
            <a:endParaRPr lang="en-US" sz="1400"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10205795" y="2485182"/>
            <a:ext cx="1763269" cy="3172215"/>
          </a:xfrm>
          <a:prstGeom prst="rect">
            <a:avLst/>
          </a:prstGeom>
          <a:noFill/>
        </p:spPr>
        <p:txBody>
          <a:bodyPr wrap="square" rtlCol="0">
            <a:spAutoFit/>
          </a:bodyPr>
          <a:lstStyle/>
          <a:p>
            <a:pPr marL="285750" indent="-285750">
              <a:lnSpc>
                <a:spcPct val="120000"/>
              </a:lnSpc>
              <a:buFontTx/>
              <a:buChar char="-"/>
            </a:pPr>
            <a:r>
              <a:rPr lang="en-US" sz="1400" dirty="0" err="1" smtClean="0">
                <a:latin typeface="Times New Roman" panose="02020603050405020304" pitchFamily="18" charset="0"/>
                <a:cs typeface="Times New Roman" panose="02020603050405020304" pitchFamily="18" charset="0"/>
              </a:rPr>
              <a:t>Xuất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thông</a:t>
            </a:r>
            <a:r>
              <a:rPr lang="en-US" sz="1400" dirty="0" smtClean="0">
                <a:latin typeface="Times New Roman" panose="02020603050405020304" pitchFamily="18" charset="0"/>
                <a:cs typeface="Times New Roman" panose="02020603050405020304" pitchFamily="18" charset="0"/>
              </a:rPr>
              <a:t> tin </a:t>
            </a:r>
            <a:r>
              <a:rPr lang="en-US" sz="1400" dirty="0" err="1" smtClean="0">
                <a:latin typeface="Times New Roman" panose="02020603050405020304" pitchFamily="18" charset="0"/>
                <a:cs typeface="Times New Roman" panose="02020603050405020304" pitchFamily="18" charset="0"/>
              </a:rPr>
              <a:t>cá</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nhân</a:t>
            </a:r>
            <a:endParaRPr lang="en-US" sz="1400" dirty="0" smtClean="0">
              <a:latin typeface="Times New Roman" panose="02020603050405020304" pitchFamily="18" charset="0"/>
              <a:cs typeface="Times New Roman" panose="02020603050405020304" pitchFamily="18" charset="0"/>
            </a:endParaRPr>
          </a:p>
          <a:p>
            <a:pPr marL="285750" indent="-285750">
              <a:lnSpc>
                <a:spcPct val="120000"/>
              </a:lnSpc>
              <a:buFontTx/>
              <a:buChar char="-"/>
            </a:pPr>
            <a:r>
              <a:rPr lang="en-US" sz="1400" dirty="0" err="1" smtClean="0">
                <a:latin typeface="Times New Roman" panose="02020603050405020304" pitchFamily="18" charset="0"/>
                <a:cs typeface="Times New Roman" panose="02020603050405020304" pitchFamily="18" charset="0"/>
              </a:rPr>
              <a:t>Thống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kê</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số</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tiền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theo</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lượt</a:t>
            </a:r>
            <a:endParaRPr lang="en-US" sz="1400" dirty="0" smtClean="0">
              <a:latin typeface="Times New Roman" panose="02020603050405020304" pitchFamily="18" charset="0"/>
              <a:cs typeface="Times New Roman" panose="02020603050405020304" pitchFamily="18" charset="0"/>
            </a:endParaRPr>
          </a:p>
          <a:p>
            <a:pPr marL="285750" indent="-285750">
              <a:lnSpc>
                <a:spcPct val="120000"/>
              </a:lnSpc>
              <a:buFontTx/>
              <a:buChar char="-"/>
            </a:pPr>
            <a:r>
              <a:rPr lang="en-US" sz="1400" dirty="0" err="1" smtClean="0">
                <a:latin typeface="Times New Roman" panose="02020603050405020304" pitchFamily="18" charset="0"/>
                <a:cs typeface="Times New Roman" panose="02020603050405020304" pitchFamily="18" charset="0"/>
              </a:rPr>
              <a:t>Quản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lý</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lượt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vào</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theo</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tháng</a:t>
            </a:r>
            <a:endParaRPr lang="en-US" sz="1400" dirty="0" smtClean="0">
              <a:latin typeface="Times New Roman" panose="02020603050405020304" pitchFamily="18" charset="0"/>
              <a:cs typeface="Times New Roman" panose="02020603050405020304" pitchFamily="18" charset="0"/>
            </a:endParaRPr>
          </a:p>
          <a:p>
            <a:pPr marL="285750" indent="-285750">
              <a:lnSpc>
                <a:spcPct val="120000"/>
              </a:lnSpc>
              <a:buFontTx/>
              <a:buChar char="-"/>
            </a:pPr>
            <a:r>
              <a:rPr lang="en-US" sz="1400" dirty="0" err="1" smtClean="0">
                <a:latin typeface="Times New Roman" panose="02020603050405020304" pitchFamily="18" charset="0"/>
                <a:cs typeface="Times New Roman" panose="02020603050405020304" pitchFamily="18" charset="0"/>
              </a:rPr>
              <a:t>Thiết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kế</a:t>
            </a:r>
            <a:r>
              <a:rPr lang="en-US" sz="1400" dirty="0" smtClean="0">
                <a:latin typeface="Times New Roman" panose="02020603050405020304" pitchFamily="18" charset="0"/>
                <a:cs typeface="Times New Roman" panose="02020603050405020304" pitchFamily="18" charset="0"/>
              </a:rPr>
              <a:t> banner </a:t>
            </a:r>
            <a:r>
              <a:rPr lang="en-US" sz="1400" dirty="0" err="1" smtClean="0">
                <a:latin typeface="Times New Roman" panose="02020603050405020304" pitchFamily="18" charset="0"/>
                <a:cs typeface="Times New Roman" panose="02020603050405020304" pitchFamily="18" charset="0"/>
              </a:rPr>
              <a:t>đăng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ký</a:t>
            </a:r>
            <a:endParaRPr lang="en-US" sz="1400" dirty="0" smtClean="0">
              <a:latin typeface="Times New Roman" panose="02020603050405020304" pitchFamily="18" charset="0"/>
              <a:cs typeface="Times New Roman" panose="02020603050405020304" pitchFamily="18" charset="0"/>
            </a:endParaRPr>
          </a:p>
          <a:p>
            <a:pPr marL="285750" indent="-285750">
              <a:lnSpc>
                <a:spcPct val="120000"/>
              </a:lnSpc>
              <a:buFontTx/>
              <a:buChar char="-"/>
            </a:pPr>
            <a:r>
              <a:rPr lang="en-US" sz="1400" dirty="0" err="1" smtClean="0">
                <a:latin typeface="Times New Roman" panose="02020603050405020304" pitchFamily="18" charset="0"/>
                <a:cs typeface="Times New Roman" panose="02020603050405020304" pitchFamily="18" charset="0"/>
              </a:rPr>
              <a:t>Chịu</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trách</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nhiệm</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về</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thời</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gian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và</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chất</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lượng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công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việc</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của</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mình</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8508698"/>
      </p:ext>
    </p:extLst>
  </p:cSld>
  <p:clrMapOvr>
    <a:masterClrMapping/>
  </p:clrMapOvr>
  <p:transition spd="slow">
    <p:push dir="u"/>
  </p:transition>
  <p:timing>
    <p:tnLst>
      <p:par>
        <p:cTn id="1" dur="indefinite" restart="never" nodeType="tmRoot"/>
      </p:par>
    </p:tnLst>
    <p:bldLst>
      <p:bldP spid="4" grpId="0" animBg="1"/>
      <p:bldP spid="4" grpId="1" animBg="1"/>
      <p:bldP spid="4" grpId="2" animBg="1"/>
      <p:bldP spid="4" grpId="3" animBg="1"/>
      <p:bldP spid="5" grpId="0" animBg="1"/>
      <p:bldP spid="5" grpId="1" animBg="1"/>
      <p:bldP spid="5" grpId="2" animBg="1"/>
      <p:bldP spid="5" grpId="3" animBg="1"/>
      <p:bldP spid="5" grpId="4" animBg="1"/>
      <p:bldP spid="5" grpId="5" animBg="1"/>
      <p:bldP spid="5" grpId="6" animBg="1"/>
      <p:bldP spid="5" grpId="7" animBg="1"/>
      <p:bldP spid="5" grpId="8" animBg="1"/>
      <p:bldP spid="5" grpId="9" animBg="1"/>
      <p:bldP spid="5" grpId="10" animBg="1"/>
      <p:bldP spid="5" grpId="11" animBg="1"/>
      <p:bldP spid="5" grpId="12" animBg="1"/>
      <p:bldP spid="5" grpId="13" animBg="1"/>
      <p:bldP spid="5" grpId="14" animBg="1"/>
      <p:bldP spid="18" grpId="0" animBg="1"/>
      <p:bldP spid="18" grpId="1" animBg="1"/>
      <p:bldP spid="18" grpId="2" animBg="1"/>
      <p:bldP spid="18" grpId="3" animBg="1"/>
      <p:bldP spid="18" grpId="4" animBg="1"/>
      <p:bldP spid="18" grpId="5" animBg="1"/>
      <p:bldP spid="18" grpId="6" animBg="1"/>
      <p:bldP spid="18" grpId="7" animBg="1"/>
      <p:bldP spid="18" grpId="8" animBg="1"/>
      <p:bldP spid="18" grpId="9" animBg="1"/>
      <p:bldP spid="18" grpId="10" animBg="1"/>
      <p:bldP spid="18" grpId="11" animBg="1"/>
      <p:bldP spid="18" grpId="12" animBg="1"/>
      <p:bldP spid="18" grpId="13" animBg="1"/>
      <p:bldP spid="18" grpId="14" animBg="1"/>
      <p:bldP spid="24" grpId="0" animBg="1"/>
      <p:bldP spid="24" grpId="1" animBg="1"/>
      <p:bldP spid="24" grpId="2" animBg="1"/>
      <p:bldP spid="24" grpId="3" animBg="1"/>
      <p:bldP spid="27" grpId="0"/>
      <p:bldP spid="27" grpId="1"/>
      <p:bldP spid="27" grpId="2"/>
      <p:bldP spid="27" grpId="3"/>
      <p:bldP spid="27" grpId="4"/>
      <p:bldP spid="27" grpId="5"/>
      <p:bldP spid="27" grpId="6"/>
      <p:bldP spid="27" grpId="7"/>
      <p:bldP spid="27" grpId="8"/>
      <p:bldP spid="27" grpId="9"/>
      <p:bldP spid="27" grpId="10"/>
      <p:bldP spid="27" grpId="11"/>
      <p:bldP spid="27" grpId="12"/>
      <p:bldP spid="27" grpId="13"/>
      <p:bldP spid="27" grpId="14"/>
      <p:bldP spid="28" grpId="0"/>
      <p:bldP spid="28" grpId="1"/>
      <p:bldP spid="28" grpId="2"/>
      <p:bldP spid="28" grpId="3"/>
      <p:bldP spid="28" grpId="4"/>
      <p:bldP spid="28" grpId="5"/>
      <p:bldP spid="28" grpId="6"/>
      <p:bldP spid="28" grpId="7"/>
      <p:bldP spid="28" grpId="8"/>
      <p:bldP spid="28" grpId="9"/>
      <p:bldP spid="28" grpId="10"/>
      <p:bldP spid="28" grpId="11"/>
      <p:bldP spid="28" grpId="12"/>
      <p:bldP spid="28" grpId="13"/>
      <p:bldP spid="28" grpId="14"/>
      <p:bldP spid="29" grpId="0"/>
      <p:bldP spid="29" grpId="1"/>
      <p:bldP spid="29" grpId="2"/>
      <p:bldP spid="29" grpId="3"/>
      <p:bldP spid="30" grpId="0"/>
      <p:bldP spid="30" grpId="1"/>
      <p:bldP spid="30" grpId="2"/>
      <p:bldP spid="30" grpId="3"/>
      <p:bldP spid="38" grpId="0" animBg="1"/>
      <p:bldP spid="38" grpId="1" animBg="1"/>
      <p:bldP spid="38" grpId="2" animBg="1"/>
      <p:bldP spid="38" grpId="3" animBg="1"/>
      <p:bldP spid="39" grpId="0" animBg="1"/>
      <p:bldP spid="39" grpId="1" animBg="1"/>
      <p:bldP spid="39" grpId="2" animBg="1"/>
      <p:bldP spid="39" grpId="3" animBg="1"/>
      <p:bldP spid="41" grpId="0" animBg="1"/>
      <p:bldP spid="41" grpId="1" animBg="1"/>
      <p:bldP spid="41" grpId="2" animBg="1"/>
      <p:bldP spid="41" grpId="3"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2824" y="764460"/>
            <a:ext cx="5516254" cy="769441"/>
          </a:xfrm>
          <a:prstGeom prst="rect">
            <a:avLst/>
          </a:prstGeom>
        </p:spPr>
        <p:txBody>
          <a:bodyPr wrap="none">
            <a:spAutoFit/>
          </a:bodyPr>
          <a:lstStyle/>
          <a:p>
            <a:pPr algn="ctr"/>
            <a:r>
              <a:rPr lang="en-US" sz="4400" b="1" dirty="0">
                <a:ln w="6600">
                  <a:solidFill>
                    <a:schemeClr val="accent2"/>
                  </a:solidFill>
                  <a:prstDash val="solid"/>
                </a:ln>
                <a:solidFill>
                  <a:schemeClr val="accent2"/>
                </a:solidFill>
                <a:latin typeface="Times New Roman" pitchFamily="18" charset="0"/>
                <a:cs typeface="Times New Roman" pitchFamily="18" charset="0"/>
              </a:rPr>
              <a:t>Ph</a:t>
            </a:r>
            <a:r>
              <a:rPr lang="vi-VN" sz="4400" b="1" dirty="0">
                <a:ln w="6600">
                  <a:solidFill>
                    <a:schemeClr val="accent2"/>
                  </a:solidFill>
                  <a:prstDash val="solid"/>
                </a:ln>
                <a:solidFill>
                  <a:schemeClr val="accent2"/>
                </a:solidFill>
                <a:latin typeface="Times New Roman" pitchFamily="18" charset="0"/>
                <a:cs typeface="Times New Roman" pitchFamily="18" charset="0"/>
              </a:rPr>
              <a:t>ư</a:t>
            </a:r>
            <a:r>
              <a:rPr lang="en-US" sz="4400" b="1" dirty="0">
                <a:ln w="6600">
                  <a:solidFill>
                    <a:schemeClr val="accent2"/>
                  </a:solidFill>
                  <a:prstDash val="solid"/>
                </a:ln>
                <a:solidFill>
                  <a:schemeClr val="accent2"/>
                </a:solidFill>
                <a:latin typeface="Times New Roman" pitchFamily="18" charset="0"/>
                <a:cs typeface="Times New Roman" pitchFamily="18" charset="0"/>
              </a:rPr>
              <a:t>ơng thức giao tiếp</a:t>
            </a:r>
          </a:p>
        </p:txBody>
      </p:sp>
      <p:pic>
        <p:nvPicPr>
          <p:cNvPr id="6" name="Picture 5">
            <a:extLst>
              <a:ext uri="{FF2B5EF4-FFF2-40B4-BE49-F238E27FC236}">
                <a16:creationId xmlns:a16="http://schemas.microsoft.com/office/drawing/2014/main" id="{8C08C459-BC5C-4D60-99B3-4D8B4E29CAB9}"/>
              </a:ext>
            </a:extLst>
          </p:cNvPr>
          <p:cNvPicPr>
            <a:picLocks noChangeAspect="1"/>
          </p:cNvPicPr>
          <p:nvPr/>
        </p:nvPicPr>
        <p:blipFill>
          <a:blip r:embed="rId2"/>
          <a:stretch>
            <a:fillRect/>
          </a:stretch>
        </p:blipFill>
        <p:spPr>
          <a:xfrm>
            <a:off x="9341027" y="1317440"/>
            <a:ext cx="1300501" cy="962298"/>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739" t="35900" r="7194" b="3483"/>
          <a:stretch/>
        </p:blipFill>
        <p:spPr bwMode="auto">
          <a:xfrm>
            <a:off x="7796214" y="2505205"/>
            <a:ext cx="3089626" cy="419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6274" y="2032124"/>
            <a:ext cx="4997885" cy="4569094"/>
          </a:xfrm>
          <a:prstGeom prst="rect">
            <a:avLst/>
          </a:prstGeom>
        </p:spPr>
      </p:pic>
    </p:spTree>
    <p:extLst>
      <p:ext uri="{BB962C8B-B14F-4D97-AF65-F5344CB8AC3E}">
        <p14:creationId xmlns:p14="http://schemas.microsoft.com/office/powerpoint/2010/main" val="281890233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436307" y="451449"/>
            <a:ext cx="8755693" cy="769441"/>
          </a:xfrm>
          <a:prstGeom prst="rect">
            <a:avLst/>
          </a:prstGeom>
        </p:spPr>
        <p:txBody>
          <a:bodyPr wrap="square">
            <a:spAutoFit/>
          </a:bodyPr>
          <a:lstStyle/>
          <a:p>
            <a:pPr lvl="0" algn="ctr"/>
            <a:r>
              <a:rPr lang="en-US" sz="4400" b="1" dirty="0" smtClean="0">
                <a:ln w="6600">
                  <a:solidFill>
                    <a:srgbClr val="0D4677"/>
                  </a:solidFill>
                  <a:prstDash val="solid"/>
                </a:ln>
                <a:latin typeface="Times New Roman" pitchFamily="18" charset="0"/>
                <a:cs typeface="Times New Roman" pitchFamily="18" charset="0"/>
              </a:rPr>
              <a:t>QUẢN LÝ CÔNG VIỆC</a:t>
            </a:r>
            <a:endParaRPr lang="en-US" sz="4400" b="1" dirty="0">
              <a:ln w="6600">
                <a:solidFill>
                  <a:srgbClr val="0D4677"/>
                </a:solidFill>
                <a:prstDash val="solid"/>
              </a:ln>
              <a:latin typeface="Times New Roman" pitchFamily="18" charset="0"/>
              <a:cs typeface="Times New Roman" pitchFamily="18"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980" y="1866378"/>
            <a:ext cx="8838875" cy="4684734"/>
          </a:xfrm>
          <a:prstGeom prst="rect">
            <a:avLst/>
          </a:prstGeom>
        </p:spPr>
      </p:pic>
    </p:spTree>
    <p:extLst>
      <p:ext uri="{BB962C8B-B14F-4D97-AF65-F5344CB8AC3E}">
        <p14:creationId xmlns:p14="http://schemas.microsoft.com/office/powerpoint/2010/main" val="34067321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39819" y="454615"/>
            <a:ext cx="7532832" cy="769441"/>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Ph</a:t>
            </a:r>
            <a:r>
              <a:rPr lang="vi-VN"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ư</a:t>
            </a:r>
            <a:r>
              <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ơng thức phát triển dự </a:t>
            </a:r>
            <a:r>
              <a:rPr lang="en-US" sz="4400" b="1" dirty="0" smtClean="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án</a:t>
            </a:r>
            <a:r>
              <a:rPr lang="vi-VN" sz="4400" b="1" dirty="0" smtClean="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rPr>
              <a:t>.</a:t>
            </a:r>
            <a:endParaRPr lang="en-US" sz="4400" b="1" dirty="0">
              <a:ln w="6600">
                <a:solidFill>
                  <a:schemeClr val="accent2"/>
                </a:solidFill>
                <a:prstDash val="solid"/>
              </a:ln>
              <a:solidFill>
                <a:srgbClr val="FFFFFF"/>
              </a:solidFill>
              <a:effectLst>
                <a:outerShdw dist="38100" dir="2700000" algn="tl" rotWithShape="0">
                  <a:schemeClr val="accent2"/>
                </a:outerShdw>
              </a:effectLst>
              <a:latin typeface="Times New Roman" pitchFamily="18" charset="0"/>
              <a:cs typeface="Times New Roman" pitchFamily="18" charset="0"/>
            </a:endParaRPr>
          </a:p>
        </p:txBody>
      </p:sp>
      <p:sp>
        <p:nvSpPr>
          <p:cNvPr id="13" name="Rectangle 12"/>
          <p:cNvSpPr/>
          <p:nvPr/>
        </p:nvSpPr>
        <p:spPr>
          <a:xfrm>
            <a:off x="3034220" y="1578372"/>
            <a:ext cx="3373039" cy="523220"/>
          </a:xfrm>
          <a:prstGeom prst="rect">
            <a:avLst/>
          </a:prstGeom>
        </p:spPr>
        <p:txBody>
          <a:bodyPr wrap="none">
            <a:spAutoFit/>
          </a:bodyPr>
          <a:lstStyle/>
          <a:p>
            <a:r>
              <a:rPr lang="en-US" sz="2800" b="1" dirty="0" smtClean="0">
                <a:latin typeface="Times New Roman" pitchFamily="18" charset="0"/>
                <a:cs typeface="Times New Roman" pitchFamily="18" charset="0"/>
              </a:rPr>
              <a:t>TỔ CHỨC SCRUM </a:t>
            </a:r>
            <a:endParaRPr lang="en-US" sz="2800" b="1" dirty="0">
              <a:latin typeface="Times New Roman" pitchFamily="18" charset="0"/>
              <a:cs typeface="Times New Roman"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26" y="2342367"/>
            <a:ext cx="9294311" cy="4321481"/>
          </a:xfrm>
          <a:prstGeom prst="rect">
            <a:avLst/>
          </a:prstGeom>
        </p:spPr>
      </p:pic>
    </p:spTree>
    <p:extLst>
      <p:ext uri="{BB962C8B-B14F-4D97-AF65-F5344CB8AC3E}">
        <p14:creationId xmlns:p14="http://schemas.microsoft.com/office/powerpoint/2010/main" val="116708945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1639</Words>
  <Application>Microsoft Office PowerPoint</Application>
  <PresentationFormat>Widescreen</PresentationFormat>
  <Paragraphs>366</Paragraphs>
  <Slides>28</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28</vt:i4>
      </vt:variant>
    </vt:vector>
  </HeadingPairs>
  <TitlesOfParts>
    <vt:vector size="45" baseType="lpstr">
      <vt:lpstr>맑은 고딕</vt:lpstr>
      <vt:lpstr>Malgun Gothic Semilight</vt:lpstr>
      <vt:lpstr>宋体</vt:lpstr>
      <vt:lpstr>Arial</vt:lpstr>
      <vt:lpstr>Calibri</vt:lpstr>
      <vt:lpstr>Gill Sans</vt:lpstr>
      <vt:lpstr>Helvetica</vt:lpstr>
      <vt:lpstr>Lato Light</vt:lpstr>
      <vt:lpstr>Tahoma</vt:lpstr>
      <vt:lpstr>Times New Roman</vt:lpstr>
      <vt:lpstr>Wingdings</vt:lpstr>
      <vt:lpstr>文鼎小标宋简</vt:lpstr>
      <vt:lpstr>造字工房悦黑体验版常规体</vt:lpstr>
      <vt:lpstr>Office 테마</vt:lpstr>
      <vt:lpstr>1_Office 테마</vt:lpstr>
      <vt:lpstr>2_Office 테마</vt:lpstr>
      <vt:lpstr>3_Office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ypppt</dc:creator>
  <cp:keywords>http:/www.ypppt.com</cp:keywords>
  <dc:description>http://www.ypppt.com/</dc:description>
  <cp:lastModifiedBy>Admin</cp:lastModifiedBy>
  <cp:revision>112</cp:revision>
  <dcterms:created xsi:type="dcterms:W3CDTF">2017-03-02T08:50:00Z</dcterms:created>
  <dcterms:modified xsi:type="dcterms:W3CDTF">2020-11-22T16:05:46Z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y fmtid="{D5CDD505-2E9C-101B-9397-08002B2CF9AE}" pid="3" name="KSORubyTemplateID">
    <vt:lpwstr>2</vt:lpwstr>
  </property>
</Properties>
</file>